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diagrams/colors11.xml" ContentType="application/vnd.openxmlformats-officedocument.drawingml.diagramColors+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Default Extension="png" ContentType="image/png"/>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slides/slide119.xml" ContentType="application/vnd.openxmlformats-officedocument.presentationml.slide+xml"/>
  <Override PartName="/ppt/slides/slide148.xml" ContentType="application/vnd.openxmlformats-officedocument.presentationml.slide+xml"/>
  <Override PartName="/ppt/diagrams/layout2.xml" ContentType="application/vnd.openxmlformats-officedocument.drawingml.diagram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diagrams/data11.xml" ContentType="application/vnd.openxmlformats-officedocument.drawingml.diagramData+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38.xml" ContentType="application/vnd.openxmlformats-officedocument.presentationml.slide+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diagrams/layout11.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tags/tag3.xml" ContentType="application/vnd.openxmlformats-officedocument.presentationml.tags+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slides/slide20.xml" ContentType="application/vnd.openxmlformats-officedocument.presentationml.slide+xml"/>
  <Override PartName="/ppt/diagrams/layout4.xml" ContentType="application/vnd.openxmlformats-officedocument.drawingml.diagramLayout+xml"/>
  <Override PartName="/ppt/slides/slide139.xml" ContentType="application/vnd.openxmlformats-officedocument.presentationml.slide+xml"/>
  <Override PartName="/ppt/slides/slide157.xml" ContentType="application/vnd.openxmlformats-officedocument.presentationml.slide+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Override PartName="/ppt/slides/slide129.xml" ContentType="application/vnd.openxmlformats-officedocument.presentationml.slide+xml"/>
  <Override PartName="/ppt/diagrams/colors8.xml" ContentType="application/vnd.openxmlformats-officedocument.drawingml.diagramColors+xml"/>
  <Override PartName="/ppt/diagrams/quickStyle13.xml" ContentType="application/vnd.openxmlformats-officedocument.drawingml.diagramStyle+xml"/>
  <Override PartName="/ppt/slides/slide118.xml" ContentType="application/vnd.openxmlformats-officedocument.presentationml.slide+xml"/>
  <Override PartName="/ppt/diagrams/layout13.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diagrams/quickStyle7.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2"/>
  </p:notesMasterIdLst>
  <p:handoutMasterIdLst>
    <p:handoutMasterId r:id="rId163"/>
  </p:handoutMasterIdLst>
  <p:sldIdLst>
    <p:sldId id="658" r:id="rId2"/>
    <p:sldId id="778" r:id="rId3"/>
    <p:sldId id="779" r:id="rId4"/>
    <p:sldId id="1101" r:id="rId5"/>
    <p:sldId id="1100" r:id="rId6"/>
    <p:sldId id="1103" r:id="rId7"/>
    <p:sldId id="1104" r:id="rId8"/>
    <p:sldId id="1105" r:id="rId9"/>
    <p:sldId id="1106" r:id="rId10"/>
    <p:sldId id="1107" r:id="rId11"/>
    <p:sldId id="1163" r:id="rId12"/>
    <p:sldId id="1162" r:id="rId13"/>
    <p:sldId id="1164" r:id="rId14"/>
    <p:sldId id="1136" r:id="rId15"/>
    <p:sldId id="1157" r:id="rId16"/>
    <p:sldId id="1153" r:id="rId17"/>
    <p:sldId id="1154" r:id="rId18"/>
    <p:sldId id="1155" r:id="rId19"/>
    <p:sldId id="1156" r:id="rId20"/>
    <p:sldId id="1158" r:id="rId21"/>
    <p:sldId id="1159" r:id="rId22"/>
    <p:sldId id="1160" r:id="rId23"/>
    <p:sldId id="780" r:id="rId24"/>
    <p:sldId id="781" r:id="rId25"/>
    <p:sldId id="852" r:id="rId26"/>
    <p:sldId id="1079" r:id="rId27"/>
    <p:sldId id="854" r:id="rId28"/>
    <p:sldId id="855" r:id="rId29"/>
    <p:sldId id="1148" r:id="rId30"/>
    <p:sldId id="857" r:id="rId31"/>
    <p:sldId id="858" r:id="rId32"/>
    <p:sldId id="859" r:id="rId33"/>
    <p:sldId id="860" r:id="rId34"/>
    <p:sldId id="861" r:id="rId35"/>
    <p:sldId id="862" r:id="rId36"/>
    <p:sldId id="864" r:id="rId37"/>
    <p:sldId id="1186" r:id="rId38"/>
    <p:sldId id="865" r:id="rId39"/>
    <p:sldId id="866" r:id="rId40"/>
    <p:sldId id="867" r:id="rId41"/>
    <p:sldId id="869" r:id="rId42"/>
    <p:sldId id="870" r:id="rId43"/>
    <p:sldId id="1187" r:id="rId44"/>
    <p:sldId id="1026" r:id="rId45"/>
    <p:sldId id="871" r:id="rId46"/>
    <p:sldId id="872" r:id="rId47"/>
    <p:sldId id="873" r:id="rId48"/>
    <p:sldId id="874" r:id="rId49"/>
    <p:sldId id="875" r:id="rId50"/>
    <p:sldId id="876" r:id="rId51"/>
    <p:sldId id="1052" r:id="rId52"/>
    <p:sldId id="884" r:id="rId53"/>
    <p:sldId id="885" r:id="rId54"/>
    <p:sldId id="886" r:id="rId55"/>
    <p:sldId id="887" r:id="rId56"/>
    <p:sldId id="888" r:id="rId57"/>
    <p:sldId id="889" r:id="rId58"/>
    <p:sldId id="890" r:id="rId59"/>
    <p:sldId id="891" r:id="rId60"/>
    <p:sldId id="894" r:id="rId61"/>
    <p:sldId id="895" r:id="rId62"/>
    <p:sldId id="896" r:id="rId63"/>
    <p:sldId id="897" r:id="rId64"/>
    <p:sldId id="898" r:id="rId65"/>
    <p:sldId id="899" r:id="rId66"/>
    <p:sldId id="900" r:id="rId67"/>
    <p:sldId id="1032" r:id="rId68"/>
    <p:sldId id="901" r:id="rId69"/>
    <p:sldId id="902" r:id="rId70"/>
    <p:sldId id="903" r:id="rId71"/>
    <p:sldId id="1170" r:id="rId72"/>
    <p:sldId id="1171" r:id="rId73"/>
    <p:sldId id="1172" r:id="rId74"/>
    <p:sldId id="1173" r:id="rId75"/>
    <p:sldId id="1174" r:id="rId76"/>
    <p:sldId id="1175" r:id="rId77"/>
    <p:sldId id="1176" r:id="rId78"/>
    <p:sldId id="1177" r:id="rId79"/>
    <p:sldId id="1189" r:id="rId80"/>
    <p:sldId id="1178" r:id="rId81"/>
    <p:sldId id="1179" r:id="rId82"/>
    <p:sldId id="1180" r:id="rId83"/>
    <p:sldId id="1181" r:id="rId84"/>
    <p:sldId id="1182" r:id="rId85"/>
    <p:sldId id="1183" r:id="rId86"/>
    <p:sldId id="1184" r:id="rId87"/>
    <p:sldId id="1190" r:id="rId88"/>
    <p:sldId id="904" r:id="rId89"/>
    <p:sldId id="906" r:id="rId90"/>
    <p:sldId id="907" r:id="rId91"/>
    <p:sldId id="908" r:id="rId92"/>
    <p:sldId id="1191" r:id="rId93"/>
    <p:sldId id="909" r:id="rId94"/>
    <p:sldId id="910" r:id="rId95"/>
    <p:sldId id="911" r:id="rId96"/>
    <p:sldId id="912" r:id="rId97"/>
    <p:sldId id="1033" r:id="rId98"/>
    <p:sldId id="1037" r:id="rId99"/>
    <p:sldId id="1040" r:id="rId100"/>
    <p:sldId id="1042" r:id="rId101"/>
    <p:sldId id="1045" r:id="rId102"/>
    <p:sldId id="1197" r:id="rId103"/>
    <p:sldId id="1193" r:id="rId104"/>
    <p:sldId id="1059" r:id="rId105"/>
    <p:sldId id="1058" r:id="rId106"/>
    <p:sldId id="1061" r:id="rId107"/>
    <p:sldId id="1062" r:id="rId108"/>
    <p:sldId id="1063" r:id="rId109"/>
    <p:sldId id="1065" r:id="rId110"/>
    <p:sldId id="1066" r:id="rId111"/>
    <p:sldId id="1067" r:id="rId112"/>
    <p:sldId id="1198" r:id="rId113"/>
    <p:sldId id="1068" r:id="rId114"/>
    <p:sldId id="1069" r:id="rId115"/>
    <p:sldId id="1070" r:id="rId116"/>
    <p:sldId id="1071" r:id="rId117"/>
    <p:sldId id="1192" r:id="rId118"/>
    <p:sldId id="266" r:id="rId119"/>
    <p:sldId id="267" r:id="rId120"/>
    <p:sldId id="268" r:id="rId121"/>
    <p:sldId id="269" r:id="rId122"/>
    <p:sldId id="270" r:id="rId123"/>
    <p:sldId id="271" r:id="rId124"/>
    <p:sldId id="272" r:id="rId125"/>
    <p:sldId id="273" r:id="rId126"/>
    <p:sldId id="274" r:id="rId127"/>
    <p:sldId id="275" r:id="rId128"/>
    <p:sldId id="278" r:id="rId129"/>
    <p:sldId id="279" r:id="rId130"/>
    <p:sldId id="280" r:id="rId131"/>
    <p:sldId id="281" r:id="rId132"/>
    <p:sldId id="282" r:id="rId133"/>
    <p:sldId id="283" r:id="rId134"/>
    <p:sldId id="284" r:id="rId135"/>
    <p:sldId id="285" r:id="rId136"/>
    <p:sldId id="286" r:id="rId137"/>
    <p:sldId id="287" r:id="rId138"/>
    <p:sldId id="288" r:id="rId139"/>
    <p:sldId id="289" r:id="rId140"/>
    <p:sldId id="291" r:id="rId141"/>
    <p:sldId id="292" r:id="rId142"/>
    <p:sldId id="293" r:id="rId143"/>
    <p:sldId id="294" r:id="rId144"/>
    <p:sldId id="295" r:id="rId145"/>
    <p:sldId id="296" r:id="rId146"/>
    <p:sldId id="297" r:id="rId147"/>
    <p:sldId id="318" r:id="rId148"/>
    <p:sldId id="322" r:id="rId149"/>
    <p:sldId id="320" r:id="rId150"/>
    <p:sldId id="323" r:id="rId151"/>
    <p:sldId id="1194" r:id="rId152"/>
    <p:sldId id="312" r:id="rId153"/>
    <p:sldId id="313" r:id="rId154"/>
    <p:sldId id="314" r:id="rId155"/>
    <p:sldId id="315" r:id="rId156"/>
    <p:sldId id="316" r:id="rId157"/>
    <p:sldId id="1195" r:id="rId158"/>
    <p:sldId id="317" r:id="rId159"/>
    <p:sldId id="1075" r:id="rId160"/>
    <p:sldId id="1076" r:id="rId161"/>
  </p:sldIdLst>
  <p:sldSz cx="12192000" cy="6858000"/>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980"/>
    <a:srgbClr val="00397E"/>
    <a:srgbClr val="77ADDB"/>
    <a:srgbClr val="3C0259"/>
    <a:srgbClr val="76ACDA"/>
    <a:srgbClr val="01377A"/>
    <a:srgbClr val="4C2F2F"/>
    <a:srgbClr val="5D6666"/>
    <a:srgbClr val="626A46"/>
    <a:srgbClr val="34455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985" autoAdjust="0"/>
    <p:restoredTop sz="94660"/>
  </p:normalViewPr>
  <p:slideViewPr>
    <p:cSldViewPr snapToGrid="0">
      <p:cViewPr varScale="1">
        <p:scale>
          <a:sx n="112" d="100"/>
          <a:sy n="112" d="100"/>
        </p:scale>
        <p:origin x="-282"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26562"/>
    </p:cViewPr>
  </p:sorterViewPr>
  <p:notesViewPr>
    <p:cSldViewPr snapToGrid="0">
      <p:cViewPr varScale="1">
        <p:scale>
          <a:sx n="53" d="100"/>
          <a:sy n="53" d="100"/>
        </p:scale>
        <p:origin x="2648" y="48"/>
      </p:cViewPr>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_rels/data1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85.jpeg"/></Relationships>
</file>

<file path=ppt/diagrams/colors1.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1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1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1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1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1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641BDFF-0266-4A87-870F-C0244D263F65}" type="doc">
      <dgm:prSet loTypeId="urn:microsoft.com/office/officeart/2005/8/layout/list1#2" loCatId="list" qsTypeId="urn:microsoft.com/office/officeart/2005/8/quickstyle/simple1#11" qsCatId="simple" csTypeId="urn:microsoft.com/office/officeart/2005/8/colors/accent2_2#2" csCatId="accent2" phldr="1"/>
      <dgm:spPr/>
      <dgm:t>
        <a:bodyPr/>
        <a:lstStyle/>
        <a:p>
          <a:endParaRPr lang="zh-CN" altLang="en-US"/>
        </a:p>
      </dgm:t>
    </dgm:pt>
    <dgm:pt modelId="{98D31A96-5E93-4A36-8305-4F1EAA27DDA6}">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我国的民事法律制度</a:t>
          </a:r>
        </a:p>
      </dgm:t>
    </dgm:pt>
    <dgm:pt modelId="{3E85EE45-5F9C-4C9C-A001-35FAE590BBA6}" type="parTrans" cxnId="{60286CC6-054C-4B60-9A98-8FA07DDFEA25}">
      <dgm:prSet/>
      <dgm:spPr/>
      <dgm:t>
        <a:bodyPr/>
        <a:lstStyle/>
        <a:p>
          <a:endParaRPr lang="zh-CN" altLang="en-US">
            <a:latin typeface="微软雅黑" panose="020B0503020204020204" pitchFamily="34" charset="-122"/>
            <a:ea typeface="微软雅黑" panose="020B0503020204020204" pitchFamily="34" charset="-122"/>
          </a:endParaRPr>
        </a:p>
      </dgm:t>
    </dgm:pt>
    <dgm:pt modelId="{DEF78EA6-FE6F-4E7D-AC0C-7A88F8DF1B69}" type="sibTrans" cxnId="{60286CC6-054C-4B60-9A98-8FA07DDFEA25}">
      <dgm:prSet/>
      <dgm:spPr/>
      <dgm:t>
        <a:bodyPr/>
        <a:lstStyle/>
        <a:p>
          <a:endParaRPr lang="zh-CN" altLang="en-US">
            <a:latin typeface="微软雅黑" panose="020B0503020204020204" pitchFamily="34" charset="-122"/>
            <a:ea typeface="微软雅黑" panose="020B0503020204020204" pitchFamily="34" charset="-122"/>
          </a:endParaRPr>
        </a:p>
      </dgm:t>
    </dgm:pt>
    <dgm:pt modelId="{DBC525E1-00EF-44E3-A9F6-9ACD2F986A24}">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我国的刑事法律制度</a:t>
          </a:r>
        </a:p>
      </dgm:t>
    </dgm:pt>
    <dgm:pt modelId="{153E73A8-B7EE-4EF7-B8BE-B7209B0E2EED}" type="parTrans" cxnId="{892F12F7-97E3-4253-AEB1-1661B607918C}">
      <dgm:prSet/>
      <dgm:spPr/>
      <dgm:t>
        <a:bodyPr/>
        <a:lstStyle/>
        <a:p>
          <a:endParaRPr lang="zh-CN" altLang="en-US"/>
        </a:p>
      </dgm:t>
    </dgm:pt>
    <dgm:pt modelId="{10710454-C38E-433D-91C5-72CA02D0B7C6}" type="sibTrans" cxnId="{892F12F7-97E3-4253-AEB1-1661B607918C}">
      <dgm:prSet/>
      <dgm:spPr/>
      <dgm:t>
        <a:bodyPr/>
        <a:lstStyle/>
        <a:p>
          <a:endParaRPr lang="zh-CN" altLang="en-US"/>
        </a:p>
      </dgm:t>
    </dgm:pt>
    <dgm:pt modelId="{EDE59640-BDE2-40BF-8F67-E600E79D4F32}" type="pres">
      <dgm:prSet presAssocID="{B641BDFF-0266-4A87-870F-C0244D263F65}" presName="linear" presStyleCnt="0">
        <dgm:presLayoutVars>
          <dgm:dir/>
          <dgm:animLvl val="lvl"/>
          <dgm:resizeHandles val="exact"/>
        </dgm:presLayoutVars>
      </dgm:prSet>
      <dgm:spPr/>
      <dgm:t>
        <a:bodyPr/>
        <a:lstStyle/>
        <a:p>
          <a:endParaRPr lang="zh-CN" altLang="en-US"/>
        </a:p>
      </dgm:t>
    </dgm:pt>
    <dgm:pt modelId="{AA944EBE-72A5-4B4C-B1EA-ABCD67B63CC2}" type="pres">
      <dgm:prSet presAssocID="{98D31A96-5E93-4A36-8305-4F1EAA27DDA6}" presName="parentLin" presStyleCnt="0"/>
      <dgm:spPr/>
    </dgm:pt>
    <dgm:pt modelId="{85565992-34BF-4CCC-9973-8D0BDDF0C482}" type="pres">
      <dgm:prSet presAssocID="{98D31A96-5E93-4A36-8305-4F1EAA27DDA6}" presName="parentLeftMargin" presStyleLbl="node1" presStyleIdx="0" presStyleCnt="2"/>
      <dgm:spPr/>
      <dgm:t>
        <a:bodyPr/>
        <a:lstStyle/>
        <a:p>
          <a:endParaRPr lang="zh-CN" altLang="en-US"/>
        </a:p>
      </dgm:t>
    </dgm:pt>
    <dgm:pt modelId="{17F88F37-05BF-4F3E-A497-CFC354B0C78A}" type="pres">
      <dgm:prSet presAssocID="{98D31A96-5E93-4A36-8305-4F1EAA27DDA6}" presName="parentText" presStyleLbl="node1" presStyleIdx="0" presStyleCnt="2" custScaleX="102776" custScaleY="50922" custLinFactNeighborX="-22425" custLinFactNeighborY="3239">
        <dgm:presLayoutVars>
          <dgm:chMax val="0"/>
          <dgm:bulletEnabled val="1"/>
        </dgm:presLayoutVars>
      </dgm:prSet>
      <dgm:spPr/>
      <dgm:t>
        <a:bodyPr/>
        <a:lstStyle/>
        <a:p>
          <a:endParaRPr lang="zh-CN" altLang="en-US"/>
        </a:p>
      </dgm:t>
    </dgm:pt>
    <dgm:pt modelId="{5D5338C3-A5BE-470C-9948-E9DFDD66546D}" type="pres">
      <dgm:prSet presAssocID="{98D31A96-5E93-4A36-8305-4F1EAA27DDA6}" presName="negativeSpace" presStyleCnt="0"/>
      <dgm:spPr/>
    </dgm:pt>
    <dgm:pt modelId="{859E92C2-5445-46EE-AA6B-EF7E70F7A468}" type="pres">
      <dgm:prSet presAssocID="{98D31A96-5E93-4A36-8305-4F1EAA27DDA6}" presName="childText" presStyleLbl="conFgAcc1" presStyleIdx="0" presStyleCnt="2" custScaleY="60861" custLinFactNeighborX="-593" custLinFactNeighborY="54871">
        <dgm:presLayoutVars>
          <dgm:bulletEnabled val="1"/>
        </dgm:presLayoutVars>
      </dgm:prSet>
      <dgm:spPr/>
    </dgm:pt>
    <dgm:pt modelId="{F584F2B8-FB14-4C05-AA20-FA0702686202}" type="pres">
      <dgm:prSet presAssocID="{DEF78EA6-FE6F-4E7D-AC0C-7A88F8DF1B69}" presName="spaceBetweenRectangles" presStyleCnt="0"/>
      <dgm:spPr/>
    </dgm:pt>
    <dgm:pt modelId="{CBBD4633-80AD-47DC-A26A-21E53247A99B}" type="pres">
      <dgm:prSet presAssocID="{DBC525E1-00EF-44E3-A9F6-9ACD2F986A24}" presName="parentLin" presStyleCnt="0"/>
      <dgm:spPr/>
    </dgm:pt>
    <dgm:pt modelId="{CCFE7C16-9BD2-4C32-8A96-857DAF54ACD0}" type="pres">
      <dgm:prSet presAssocID="{DBC525E1-00EF-44E3-A9F6-9ACD2F986A24}" presName="parentLeftMargin" presStyleLbl="node1" presStyleIdx="0" presStyleCnt="2"/>
      <dgm:spPr/>
      <dgm:t>
        <a:bodyPr/>
        <a:lstStyle/>
        <a:p>
          <a:endParaRPr lang="zh-CN" altLang="en-US"/>
        </a:p>
      </dgm:t>
    </dgm:pt>
    <dgm:pt modelId="{246A32A5-437A-4E11-B989-FA493C2E6948}" type="pres">
      <dgm:prSet presAssocID="{DBC525E1-00EF-44E3-A9F6-9ACD2F986A24}" presName="parentText" presStyleLbl="node1" presStyleIdx="1" presStyleCnt="2" custScaleX="102822" custScaleY="46248">
        <dgm:presLayoutVars>
          <dgm:chMax val="0"/>
          <dgm:bulletEnabled val="1"/>
        </dgm:presLayoutVars>
      </dgm:prSet>
      <dgm:spPr/>
      <dgm:t>
        <a:bodyPr/>
        <a:lstStyle/>
        <a:p>
          <a:endParaRPr lang="zh-CN" altLang="en-US"/>
        </a:p>
      </dgm:t>
    </dgm:pt>
    <dgm:pt modelId="{6572E54E-FDEE-4FF5-AB90-C3FC63301090}" type="pres">
      <dgm:prSet presAssocID="{DBC525E1-00EF-44E3-A9F6-9ACD2F986A24}" presName="negativeSpace" presStyleCnt="0"/>
      <dgm:spPr/>
    </dgm:pt>
    <dgm:pt modelId="{4A781B68-40D4-437A-A412-DB99D11208AB}" type="pres">
      <dgm:prSet presAssocID="{DBC525E1-00EF-44E3-A9F6-9ACD2F986A24}" presName="childText" presStyleLbl="conFgAcc1" presStyleIdx="1" presStyleCnt="2" custScaleY="60183">
        <dgm:presLayoutVars>
          <dgm:bulletEnabled val="1"/>
        </dgm:presLayoutVars>
      </dgm:prSet>
      <dgm:spPr/>
    </dgm:pt>
  </dgm:ptLst>
  <dgm:cxnLst>
    <dgm:cxn modelId="{60286CC6-054C-4B60-9A98-8FA07DDFEA25}" srcId="{B641BDFF-0266-4A87-870F-C0244D263F65}" destId="{98D31A96-5E93-4A36-8305-4F1EAA27DDA6}" srcOrd="0" destOrd="0" parTransId="{3E85EE45-5F9C-4C9C-A001-35FAE590BBA6}" sibTransId="{DEF78EA6-FE6F-4E7D-AC0C-7A88F8DF1B69}"/>
    <dgm:cxn modelId="{892F12F7-97E3-4253-AEB1-1661B607918C}" srcId="{B641BDFF-0266-4A87-870F-C0244D263F65}" destId="{DBC525E1-00EF-44E3-A9F6-9ACD2F986A24}" srcOrd="1" destOrd="0" parTransId="{153E73A8-B7EE-4EF7-B8BE-B7209B0E2EED}" sibTransId="{10710454-C38E-433D-91C5-72CA02D0B7C6}"/>
    <dgm:cxn modelId="{FA195D5F-83CF-4268-8057-45BF7C873D2E}" type="presOf" srcId="{98D31A96-5E93-4A36-8305-4F1EAA27DDA6}" destId="{17F88F37-05BF-4F3E-A497-CFC354B0C78A}" srcOrd="1" destOrd="0" presId="urn:microsoft.com/office/officeart/2005/8/layout/list1#2"/>
    <dgm:cxn modelId="{1E3BCFA9-C188-494A-BA4C-5DA7CAD79603}" type="presOf" srcId="{B641BDFF-0266-4A87-870F-C0244D263F65}" destId="{EDE59640-BDE2-40BF-8F67-E600E79D4F32}" srcOrd="0" destOrd="0" presId="urn:microsoft.com/office/officeart/2005/8/layout/list1#2"/>
    <dgm:cxn modelId="{3E7D75F7-9C61-46E5-827E-E009F04D2E4A}" type="presOf" srcId="{98D31A96-5E93-4A36-8305-4F1EAA27DDA6}" destId="{85565992-34BF-4CCC-9973-8D0BDDF0C482}" srcOrd="0" destOrd="0" presId="urn:microsoft.com/office/officeart/2005/8/layout/list1#2"/>
    <dgm:cxn modelId="{62622861-1178-48AF-9B94-E8BF2747AA7A}" type="presOf" srcId="{DBC525E1-00EF-44E3-A9F6-9ACD2F986A24}" destId="{CCFE7C16-9BD2-4C32-8A96-857DAF54ACD0}" srcOrd="0" destOrd="0" presId="urn:microsoft.com/office/officeart/2005/8/layout/list1#2"/>
    <dgm:cxn modelId="{A1355D2E-C536-4F98-B199-D03A3A2CAD91}" type="presOf" srcId="{DBC525E1-00EF-44E3-A9F6-9ACD2F986A24}" destId="{246A32A5-437A-4E11-B989-FA493C2E6948}" srcOrd="1" destOrd="0" presId="urn:microsoft.com/office/officeart/2005/8/layout/list1#2"/>
    <dgm:cxn modelId="{3637366B-646C-4585-96D2-6CBD5C90A8E2}" type="presParOf" srcId="{EDE59640-BDE2-40BF-8F67-E600E79D4F32}" destId="{AA944EBE-72A5-4B4C-B1EA-ABCD67B63CC2}" srcOrd="0" destOrd="0" presId="urn:microsoft.com/office/officeart/2005/8/layout/list1#2"/>
    <dgm:cxn modelId="{7204DC95-53C4-4867-AC78-143CFCE92FBF}" type="presParOf" srcId="{AA944EBE-72A5-4B4C-B1EA-ABCD67B63CC2}" destId="{85565992-34BF-4CCC-9973-8D0BDDF0C482}" srcOrd="0" destOrd="0" presId="urn:microsoft.com/office/officeart/2005/8/layout/list1#2"/>
    <dgm:cxn modelId="{708DE71D-716C-471D-9470-B3F42811337A}" type="presParOf" srcId="{AA944EBE-72A5-4B4C-B1EA-ABCD67B63CC2}" destId="{17F88F37-05BF-4F3E-A497-CFC354B0C78A}" srcOrd="1" destOrd="0" presId="urn:microsoft.com/office/officeart/2005/8/layout/list1#2"/>
    <dgm:cxn modelId="{C5DA5E23-EC59-4459-8E2D-7B21398DCF54}" type="presParOf" srcId="{EDE59640-BDE2-40BF-8F67-E600E79D4F32}" destId="{5D5338C3-A5BE-470C-9948-E9DFDD66546D}" srcOrd="1" destOrd="0" presId="urn:microsoft.com/office/officeart/2005/8/layout/list1#2"/>
    <dgm:cxn modelId="{003CE544-642E-48EE-B208-57A9B615C665}" type="presParOf" srcId="{EDE59640-BDE2-40BF-8F67-E600E79D4F32}" destId="{859E92C2-5445-46EE-AA6B-EF7E70F7A468}" srcOrd="2" destOrd="0" presId="urn:microsoft.com/office/officeart/2005/8/layout/list1#2"/>
    <dgm:cxn modelId="{92B62992-630A-40E8-983F-A4F68B1D9E10}" type="presParOf" srcId="{EDE59640-BDE2-40BF-8F67-E600E79D4F32}" destId="{F584F2B8-FB14-4C05-AA20-FA0702686202}" srcOrd="3" destOrd="0" presId="urn:microsoft.com/office/officeart/2005/8/layout/list1#2"/>
    <dgm:cxn modelId="{57C32D4D-0AD7-48B9-991B-C64761B38B6C}" type="presParOf" srcId="{EDE59640-BDE2-40BF-8F67-E600E79D4F32}" destId="{CBBD4633-80AD-47DC-A26A-21E53247A99B}" srcOrd="4" destOrd="0" presId="urn:microsoft.com/office/officeart/2005/8/layout/list1#2"/>
    <dgm:cxn modelId="{B312E9CA-463A-45BE-9DDB-BEC87CF3D482}" type="presParOf" srcId="{CBBD4633-80AD-47DC-A26A-21E53247A99B}" destId="{CCFE7C16-9BD2-4C32-8A96-857DAF54ACD0}" srcOrd="0" destOrd="0" presId="urn:microsoft.com/office/officeart/2005/8/layout/list1#2"/>
    <dgm:cxn modelId="{897451B7-3569-4892-935B-298E27B4367A}" type="presParOf" srcId="{CBBD4633-80AD-47DC-A26A-21E53247A99B}" destId="{246A32A5-437A-4E11-B989-FA493C2E6948}" srcOrd="1" destOrd="0" presId="urn:microsoft.com/office/officeart/2005/8/layout/list1#2"/>
    <dgm:cxn modelId="{3F9A55E8-C0AC-4591-B3EB-B7846F400D39}" type="presParOf" srcId="{EDE59640-BDE2-40BF-8F67-E600E79D4F32}" destId="{6572E54E-FDEE-4FF5-AB90-C3FC63301090}" srcOrd="5" destOrd="0" presId="urn:microsoft.com/office/officeart/2005/8/layout/list1#2"/>
    <dgm:cxn modelId="{F709B718-077D-41F0-9EEF-F4646C8CA191}" type="presParOf" srcId="{EDE59640-BDE2-40BF-8F67-E600E79D4F32}" destId="{4A781B68-40D4-437A-A412-DB99D11208AB}" srcOrd="6" destOrd="0" presId="urn:microsoft.com/office/officeart/2005/8/layout/list1#2"/>
  </dgm:cxnLst>
  <dgm:bg/>
  <dgm:whole/>
</dgm:dataModel>
</file>

<file path=ppt/diagrams/data10.xml><?xml version="1.0" encoding="utf-8"?>
<dgm:dataModel xmlns:dgm="http://schemas.openxmlformats.org/drawingml/2006/diagram" xmlns:a="http://schemas.openxmlformats.org/drawingml/2006/main">
  <dgm:ptLst>
    <dgm:pt modelId="{E61BAEA9-3C1B-46B9-B6A0-59FD58AA776F}" type="doc">
      <dgm:prSet loTypeId="urn:microsoft.com/office/officeart/2005/8/layout/default#1" loCatId="list" qsTypeId="urn:microsoft.com/office/officeart/2005/8/quickstyle/3d4#3" qsCatId="3D" csTypeId="urn:microsoft.com/office/officeart/2005/8/colors/accent1_2#16" csCatId="accent1" phldr="1"/>
      <dgm:spPr/>
      <dgm:t>
        <a:bodyPr/>
        <a:lstStyle/>
        <a:p>
          <a:endParaRPr lang="zh-CN" altLang="en-US"/>
        </a:p>
      </dgm:t>
    </dgm:pt>
    <dgm:pt modelId="{7727C08B-A807-45A2-904A-4394FB2217AD}">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危害国家安全罪</a:t>
          </a:r>
        </a:p>
      </dgm:t>
    </dgm:pt>
    <dgm:pt modelId="{E9A2A28A-033E-4E21-944E-81FF49EF4D06}" type="parTrans" cxnId="{66A37D81-F52B-4694-9093-C54A77DB49DB}">
      <dgm:prSet/>
      <dgm:spPr/>
      <dgm:t>
        <a:bodyPr/>
        <a:lstStyle/>
        <a:p>
          <a:endParaRPr lang="zh-CN" altLang="en-US"/>
        </a:p>
      </dgm:t>
    </dgm:pt>
    <dgm:pt modelId="{7DA92B51-3BE8-4931-AE60-4A15F272632A}" type="sibTrans" cxnId="{66A37D81-F52B-4694-9093-C54A77DB49DB}">
      <dgm:prSet/>
      <dgm:spPr/>
      <dgm:t>
        <a:bodyPr/>
        <a:lstStyle/>
        <a:p>
          <a:endParaRPr lang="zh-CN" altLang="en-US"/>
        </a:p>
      </dgm:t>
    </dgm:pt>
    <dgm:pt modelId="{CEBDBB46-4E62-47C8-AD60-CF90DC957508}">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危害公共安全罪</a:t>
          </a:r>
        </a:p>
      </dgm:t>
    </dgm:pt>
    <dgm:pt modelId="{8E5A9D44-A76A-49CE-873D-9F3D6C4A38D3}" type="parTrans" cxnId="{DABBE702-E2B1-4AC7-AFE3-D22719093BD0}">
      <dgm:prSet/>
      <dgm:spPr/>
      <dgm:t>
        <a:bodyPr/>
        <a:lstStyle/>
        <a:p>
          <a:endParaRPr lang="zh-CN" altLang="en-US"/>
        </a:p>
      </dgm:t>
    </dgm:pt>
    <dgm:pt modelId="{63E55922-B3AF-4C5E-8B8A-6730CAE6EA3F}" type="sibTrans" cxnId="{DABBE702-E2B1-4AC7-AFE3-D22719093BD0}">
      <dgm:prSet/>
      <dgm:spPr/>
      <dgm:t>
        <a:bodyPr/>
        <a:lstStyle/>
        <a:p>
          <a:endParaRPr lang="zh-CN" altLang="en-US"/>
        </a:p>
      </dgm:t>
    </dgm:pt>
    <dgm:pt modelId="{2020A259-2D5A-4C4D-8B49-F4D461B16B62}">
      <dgm:prSet custT="1"/>
      <dgm:spPr/>
      <dgm:t>
        <a:bodyPr/>
        <a:lstStyle/>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破坏社会主义</a:t>
          </a:r>
          <a:endParaRPr lang="en-US" altLang="zh-CN" sz="1200" dirty="0">
            <a:solidFill>
              <a:schemeClr val="tx1"/>
            </a:solidFill>
            <a:latin typeface="微软雅黑" panose="020B0503020204020204" pitchFamily="34" charset="-122"/>
            <a:ea typeface="微软雅黑" panose="020B0503020204020204" pitchFamily="34" charset="-122"/>
          </a:endParaRPr>
        </a:p>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经济秩序罪</a:t>
          </a:r>
        </a:p>
      </dgm:t>
    </dgm:pt>
    <dgm:pt modelId="{B67C1FE3-7B2E-4368-A90F-27D37BEFBFCE}" type="parTrans" cxnId="{1809B5A8-E301-4531-982B-246EB9E0F39B}">
      <dgm:prSet/>
      <dgm:spPr/>
      <dgm:t>
        <a:bodyPr/>
        <a:lstStyle/>
        <a:p>
          <a:endParaRPr lang="zh-CN" altLang="en-US"/>
        </a:p>
      </dgm:t>
    </dgm:pt>
    <dgm:pt modelId="{957DAC33-9D3B-4F89-9F93-56372868A9D3}" type="sibTrans" cxnId="{1809B5A8-E301-4531-982B-246EB9E0F39B}">
      <dgm:prSet/>
      <dgm:spPr/>
      <dgm:t>
        <a:bodyPr/>
        <a:lstStyle/>
        <a:p>
          <a:endParaRPr lang="zh-CN" altLang="en-US"/>
        </a:p>
      </dgm:t>
    </dgm:pt>
    <dgm:pt modelId="{EDAF5957-A744-49B8-A799-A4C3B0559F7B}">
      <dgm:prSet custT="1"/>
      <dgm:spPr/>
      <dgm:t>
        <a:bodyPr/>
        <a:lstStyle/>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侵犯公民人身</a:t>
          </a:r>
          <a:endParaRPr lang="en-US" altLang="zh-CN" sz="1200" dirty="0">
            <a:solidFill>
              <a:schemeClr val="tx1"/>
            </a:solidFill>
            <a:latin typeface="微软雅黑" panose="020B0503020204020204" pitchFamily="34" charset="-122"/>
            <a:ea typeface="微软雅黑" panose="020B0503020204020204" pitchFamily="34" charset="-122"/>
          </a:endParaRPr>
        </a:p>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权利民主权利罪</a:t>
          </a:r>
        </a:p>
      </dgm:t>
    </dgm:pt>
    <dgm:pt modelId="{702544FB-FEB4-4ACD-BD9F-9252D76CBCE2}" type="parTrans" cxnId="{CA67B584-BE6B-4132-AA2F-B1AB53A52272}">
      <dgm:prSet/>
      <dgm:spPr/>
      <dgm:t>
        <a:bodyPr/>
        <a:lstStyle/>
        <a:p>
          <a:endParaRPr lang="zh-CN" altLang="en-US"/>
        </a:p>
      </dgm:t>
    </dgm:pt>
    <dgm:pt modelId="{D4CD0D05-6B74-410F-9137-7063F1697BC1}" type="sibTrans" cxnId="{CA67B584-BE6B-4132-AA2F-B1AB53A52272}">
      <dgm:prSet/>
      <dgm:spPr/>
      <dgm:t>
        <a:bodyPr/>
        <a:lstStyle/>
        <a:p>
          <a:endParaRPr lang="zh-CN" altLang="en-US"/>
        </a:p>
      </dgm:t>
    </dgm:pt>
    <dgm:pt modelId="{7B369671-E882-4770-8B82-A550A6C6998C}">
      <dgm:prSet custT="1"/>
      <dgm:spPr/>
      <dgm:t>
        <a:bodyPr/>
        <a:lstStyle/>
        <a:p>
          <a:pPr rtl="0"/>
          <a:r>
            <a:rPr lang="zh-CN" altLang="en-US" sz="1200">
              <a:solidFill>
                <a:schemeClr val="tx1"/>
              </a:solidFill>
              <a:latin typeface="微软雅黑" panose="020B0503020204020204" pitchFamily="34" charset="-122"/>
              <a:ea typeface="微软雅黑" panose="020B0503020204020204" pitchFamily="34" charset="-122"/>
            </a:rPr>
            <a:t>侵犯财产罪</a:t>
          </a:r>
        </a:p>
      </dgm:t>
    </dgm:pt>
    <dgm:pt modelId="{A9D728BB-0944-4B46-A975-FBB1E50E88BF}" type="parTrans" cxnId="{E6B5B748-A362-41EB-BF9B-EAB65B654AA2}">
      <dgm:prSet/>
      <dgm:spPr/>
      <dgm:t>
        <a:bodyPr/>
        <a:lstStyle/>
        <a:p>
          <a:endParaRPr lang="zh-CN" altLang="en-US"/>
        </a:p>
      </dgm:t>
    </dgm:pt>
    <dgm:pt modelId="{D75B2A01-AD41-4EB4-B604-6DCE747909D2}" type="sibTrans" cxnId="{E6B5B748-A362-41EB-BF9B-EAB65B654AA2}">
      <dgm:prSet/>
      <dgm:spPr/>
      <dgm:t>
        <a:bodyPr/>
        <a:lstStyle/>
        <a:p>
          <a:endParaRPr lang="zh-CN" altLang="en-US"/>
        </a:p>
      </dgm:t>
    </dgm:pt>
    <dgm:pt modelId="{346C06EB-D18C-4C31-9148-B32D34E8B96B}">
      <dgm:prSet custT="1"/>
      <dgm:spPr/>
      <dgm:t>
        <a:bodyPr/>
        <a:lstStyle/>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妨害社会管理</a:t>
          </a:r>
          <a:endParaRPr lang="en-US" altLang="zh-CN" sz="1200" dirty="0">
            <a:solidFill>
              <a:schemeClr val="tx1"/>
            </a:solidFill>
            <a:latin typeface="微软雅黑" panose="020B0503020204020204" pitchFamily="34" charset="-122"/>
            <a:ea typeface="微软雅黑" panose="020B0503020204020204" pitchFamily="34" charset="-122"/>
          </a:endParaRPr>
        </a:p>
        <a:p>
          <a:pPr rtl="0">
            <a:lnSpc>
              <a:spcPct val="50000"/>
            </a:lnSpc>
          </a:pPr>
          <a:r>
            <a:rPr lang="zh-CN" altLang="en-US" sz="1200" dirty="0">
              <a:solidFill>
                <a:schemeClr val="tx1"/>
              </a:solidFill>
              <a:latin typeface="微软雅黑" panose="020B0503020204020204" pitchFamily="34" charset="-122"/>
              <a:ea typeface="微软雅黑" panose="020B0503020204020204" pitchFamily="34" charset="-122"/>
            </a:rPr>
            <a:t>秩序罪</a:t>
          </a:r>
        </a:p>
      </dgm:t>
    </dgm:pt>
    <dgm:pt modelId="{64D331FB-6A95-4E84-8F29-D6C973ED2A5C}" type="parTrans" cxnId="{DA87C677-5A92-41EE-9CA5-33F3414AC49B}">
      <dgm:prSet/>
      <dgm:spPr/>
      <dgm:t>
        <a:bodyPr/>
        <a:lstStyle/>
        <a:p>
          <a:endParaRPr lang="zh-CN" altLang="en-US"/>
        </a:p>
      </dgm:t>
    </dgm:pt>
    <dgm:pt modelId="{94923F94-2746-4EF0-ADC1-844DC2E64D6C}" type="sibTrans" cxnId="{DA87C677-5A92-41EE-9CA5-33F3414AC49B}">
      <dgm:prSet/>
      <dgm:spPr/>
      <dgm:t>
        <a:bodyPr/>
        <a:lstStyle/>
        <a:p>
          <a:endParaRPr lang="zh-CN" altLang="en-US"/>
        </a:p>
      </dgm:t>
    </dgm:pt>
    <dgm:pt modelId="{A37EA70C-4539-4970-A30B-0AD3C7E9492A}">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危害国防利益罪</a:t>
          </a:r>
        </a:p>
      </dgm:t>
    </dgm:pt>
    <dgm:pt modelId="{881FB03F-790E-4E7A-91FA-DF60F07E571E}" type="parTrans" cxnId="{8AB3AF49-51F5-4867-91EC-251F1423D136}">
      <dgm:prSet/>
      <dgm:spPr/>
      <dgm:t>
        <a:bodyPr/>
        <a:lstStyle/>
        <a:p>
          <a:endParaRPr lang="zh-CN" altLang="en-US"/>
        </a:p>
      </dgm:t>
    </dgm:pt>
    <dgm:pt modelId="{1766AE15-3CD6-463D-B122-48D27649009D}" type="sibTrans" cxnId="{8AB3AF49-51F5-4867-91EC-251F1423D136}">
      <dgm:prSet/>
      <dgm:spPr/>
      <dgm:t>
        <a:bodyPr/>
        <a:lstStyle/>
        <a:p>
          <a:endParaRPr lang="zh-CN" altLang="en-US"/>
        </a:p>
      </dgm:t>
    </dgm:pt>
    <dgm:pt modelId="{CE229F09-CE7E-4160-847D-DA8D578F4E5A}">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贪污贿赂罪</a:t>
          </a:r>
        </a:p>
      </dgm:t>
    </dgm:pt>
    <dgm:pt modelId="{DFDE83C5-8AFF-40BA-B485-D6EBCC887DCA}" type="parTrans" cxnId="{B3185D04-27E7-43BA-9463-F33853DA5202}">
      <dgm:prSet/>
      <dgm:spPr/>
      <dgm:t>
        <a:bodyPr/>
        <a:lstStyle/>
        <a:p>
          <a:endParaRPr lang="zh-CN" altLang="en-US"/>
        </a:p>
      </dgm:t>
    </dgm:pt>
    <dgm:pt modelId="{A5DC2B7C-B8EA-44F3-85CD-2DDF9CF7AD36}" type="sibTrans" cxnId="{B3185D04-27E7-43BA-9463-F33853DA5202}">
      <dgm:prSet/>
      <dgm:spPr/>
      <dgm:t>
        <a:bodyPr/>
        <a:lstStyle/>
        <a:p>
          <a:endParaRPr lang="zh-CN" altLang="en-US"/>
        </a:p>
      </dgm:t>
    </dgm:pt>
    <dgm:pt modelId="{02840FE0-6253-437C-A5D8-E93333BFFA3A}">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渎职罪</a:t>
          </a:r>
        </a:p>
      </dgm:t>
    </dgm:pt>
    <dgm:pt modelId="{6ACA1209-0C96-4B7E-9070-52A1B6347583}" type="parTrans" cxnId="{F77A99B5-15E2-4EA4-A8C0-1D12EBEB8D0A}">
      <dgm:prSet/>
      <dgm:spPr/>
      <dgm:t>
        <a:bodyPr/>
        <a:lstStyle/>
        <a:p>
          <a:endParaRPr lang="zh-CN" altLang="en-US"/>
        </a:p>
      </dgm:t>
    </dgm:pt>
    <dgm:pt modelId="{C9838DCD-9B41-4740-82D7-41628EAFBC61}" type="sibTrans" cxnId="{F77A99B5-15E2-4EA4-A8C0-1D12EBEB8D0A}">
      <dgm:prSet/>
      <dgm:spPr/>
      <dgm:t>
        <a:bodyPr/>
        <a:lstStyle/>
        <a:p>
          <a:endParaRPr lang="zh-CN" altLang="en-US"/>
        </a:p>
      </dgm:t>
    </dgm:pt>
    <dgm:pt modelId="{E1CE680E-16EE-49BA-8377-6596533686F5}">
      <dgm:prSet custT="1"/>
      <dgm:spPr/>
      <dgm:t>
        <a:bodyPr/>
        <a:lstStyle/>
        <a:p>
          <a:pPr rtl="0"/>
          <a:r>
            <a:rPr lang="zh-CN" altLang="en-US" sz="1200" dirty="0">
              <a:solidFill>
                <a:schemeClr val="tx1"/>
              </a:solidFill>
              <a:latin typeface="微软雅黑" panose="020B0503020204020204" pitchFamily="34" charset="-122"/>
              <a:ea typeface="微软雅黑" panose="020B0503020204020204" pitchFamily="34" charset="-122"/>
            </a:rPr>
            <a:t>军人违反职责罪</a:t>
          </a:r>
        </a:p>
      </dgm:t>
    </dgm:pt>
    <dgm:pt modelId="{8D5EC9B8-55BB-4D32-8408-2D7D90FE4A1E}" type="parTrans" cxnId="{C7F43467-D927-41F6-A587-4A2389BCA378}">
      <dgm:prSet/>
      <dgm:spPr/>
      <dgm:t>
        <a:bodyPr/>
        <a:lstStyle/>
        <a:p>
          <a:endParaRPr lang="zh-CN" altLang="en-US"/>
        </a:p>
      </dgm:t>
    </dgm:pt>
    <dgm:pt modelId="{7341AD70-EB0D-482A-9E34-D9FA3452AB2C}" type="sibTrans" cxnId="{C7F43467-D927-41F6-A587-4A2389BCA378}">
      <dgm:prSet/>
      <dgm:spPr/>
      <dgm:t>
        <a:bodyPr/>
        <a:lstStyle/>
        <a:p>
          <a:endParaRPr lang="zh-CN" altLang="en-US"/>
        </a:p>
      </dgm:t>
    </dgm:pt>
    <dgm:pt modelId="{5D38D423-89D0-41F0-B502-84A55DA92F49}" type="pres">
      <dgm:prSet presAssocID="{E61BAEA9-3C1B-46B9-B6A0-59FD58AA776F}" presName="diagram" presStyleCnt="0">
        <dgm:presLayoutVars>
          <dgm:dir/>
          <dgm:resizeHandles val="exact"/>
        </dgm:presLayoutVars>
      </dgm:prSet>
      <dgm:spPr/>
      <dgm:t>
        <a:bodyPr/>
        <a:lstStyle/>
        <a:p>
          <a:endParaRPr lang="zh-CN" altLang="en-US"/>
        </a:p>
      </dgm:t>
    </dgm:pt>
    <dgm:pt modelId="{68C13ECC-4470-4187-980C-61B55F6F4951}" type="pres">
      <dgm:prSet presAssocID="{7727C08B-A807-45A2-904A-4394FB2217AD}" presName="node" presStyleLbl="node1" presStyleIdx="0" presStyleCnt="10">
        <dgm:presLayoutVars>
          <dgm:bulletEnabled val="1"/>
        </dgm:presLayoutVars>
      </dgm:prSet>
      <dgm:spPr/>
      <dgm:t>
        <a:bodyPr/>
        <a:lstStyle/>
        <a:p>
          <a:endParaRPr lang="zh-CN" altLang="en-US"/>
        </a:p>
      </dgm:t>
    </dgm:pt>
    <dgm:pt modelId="{8293E126-8037-43F3-9E0E-DDB53A5675D2}" type="pres">
      <dgm:prSet presAssocID="{7DA92B51-3BE8-4931-AE60-4A15F272632A}" presName="sibTrans" presStyleCnt="0"/>
      <dgm:spPr/>
    </dgm:pt>
    <dgm:pt modelId="{C246B622-B558-4AAE-B03E-969EF459AC45}" type="pres">
      <dgm:prSet presAssocID="{CEBDBB46-4E62-47C8-AD60-CF90DC957508}" presName="node" presStyleLbl="node1" presStyleIdx="1" presStyleCnt="10">
        <dgm:presLayoutVars>
          <dgm:bulletEnabled val="1"/>
        </dgm:presLayoutVars>
      </dgm:prSet>
      <dgm:spPr/>
      <dgm:t>
        <a:bodyPr/>
        <a:lstStyle/>
        <a:p>
          <a:endParaRPr lang="zh-CN" altLang="en-US"/>
        </a:p>
      </dgm:t>
    </dgm:pt>
    <dgm:pt modelId="{3895BC46-2FC0-47FA-AC7A-3C765C917C7F}" type="pres">
      <dgm:prSet presAssocID="{63E55922-B3AF-4C5E-8B8A-6730CAE6EA3F}" presName="sibTrans" presStyleCnt="0"/>
      <dgm:spPr/>
    </dgm:pt>
    <dgm:pt modelId="{FE0B66F5-97F6-4A52-A48D-F351870CFF71}" type="pres">
      <dgm:prSet presAssocID="{2020A259-2D5A-4C4D-8B49-F4D461B16B62}" presName="node" presStyleLbl="node1" presStyleIdx="2" presStyleCnt="10">
        <dgm:presLayoutVars>
          <dgm:bulletEnabled val="1"/>
        </dgm:presLayoutVars>
      </dgm:prSet>
      <dgm:spPr/>
      <dgm:t>
        <a:bodyPr/>
        <a:lstStyle/>
        <a:p>
          <a:endParaRPr lang="zh-CN" altLang="en-US"/>
        </a:p>
      </dgm:t>
    </dgm:pt>
    <dgm:pt modelId="{E9F0A89B-01B5-4314-82DB-F871C5E930AB}" type="pres">
      <dgm:prSet presAssocID="{957DAC33-9D3B-4F89-9F93-56372868A9D3}" presName="sibTrans" presStyleCnt="0"/>
      <dgm:spPr/>
    </dgm:pt>
    <dgm:pt modelId="{756EAA3B-32FD-45F9-A39E-E3836F174799}" type="pres">
      <dgm:prSet presAssocID="{EDAF5957-A744-49B8-A799-A4C3B0559F7B}" presName="node" presStyleLbl="node1" presStyleIdx="3" presStyleCnt="10">
        <dgm:presLayoutVars>
          <dgm:bulletEnabled val="1"/>
        </dgm:presLayoutVars>
      </dgm:prSet>
      <dgm:spPr/>
      <dgm:t>
        <a:bodyPr/>
        <a:lstStyle/>
        <a:p>
          <a:endParaRPr lang="zh-CN" altLang="en-US"/>
        </a:p>
      </dgm:t>
    </dgm:pt>
    <dgm:pt modelId="{C5C87AE0-C1A2-425A-872E-E12B5596A0FA}" type="pres">
      <dgm:prSet presAssocID="{D4CD0D05-6B74-410F-9137-7063F1697BC1}" presName="sibTrans" presStyleCnt="0"/>
      <dgm:spPr/>
    </dgm:pt>
    <dgm:pt modelId="{49F516A0-58F9-4EA4-BC36-418D62D7A608}" type="pres">
      <dgm:prSet presAssocID="{7B369671-E882-4770-8B82-A550A6C6998C}" presName="node" presStyleLbl="node1" presStyleIdx="4" presStyleCnt="10">
        <dgm:presLayoutVars>
          <dgm:bulletEnabled val="1"/>
        </dgm:presLayoutVars>
      </dgm:prSet>
      <dgm:spPr/>
      <dgm:t>
        <a:bodyPr/>
        <a:lstStyle/>
        <a:p>
          <a:endParaRPr lang="zh-CN" altLang="en-US"/>
        </a:p>
      </dgm:t>
    </dgm:pt>
    <dgm:pt modelId="{316E8235-41EC-4E6D-B086-2B979D059788}" type="pres">
      <dgm:prSet presAssocID="{D75B2A01-AD41-4EB4-B604-6DCE747909D2}" presName="sibTrans" presStyleCnt="0"/>
      <dgm:spPr/>
    </dgm:pt>
    <dgm:pt modelId="{0909309E-8B03-40E1-AAD8-0930D3411FD5}" type="pres">
      <dgm:prSet presAssocID="{346C06EB-D18C-4C31-9148-B32D34E8B96B}" presName="node" presStyleLbl="node1" presStyleIdx="5" presStyleCnt="10">
        <dgm:presLayoutVars>
          <dgm:bulletEnabled val="1"/>
        </dgm:presLayoutVars>
      </dgm:prSet>
      <dgm:spPr/>
      <dgm:t>
        <a:bodyPr/>
        <a:lstStyle/>
        <a:p>
          <a:endParaRPr lang="zh-CN" altLang="en-US"/>
        </a:p>
      </dgm:t>
    </dgm:pt>
    <dgm:pt modelId="{BD4527BA-63EC-40F8-98D8-9B96B2118305}" type="pres">
      <dgm:prSet presAssocID="{94923F94-2746-4EF0-ADC1-844DC2E64D6C}" presName="sibTrans" presStyleCnt="0"/>
      <dgm:spPr/>
    </dgm:pt>
    <dgm:pt modelId="{128E1656-4EF7-4DBA-9A95-62CEC3A927B2}" type="pres">
      <dgm:prSet presAssocID="{A37EA70C-4539-4970-A30B-0AD3C7E9492A}" presName="node" presStyleLbl="node1" presStyleIdx="6" presStyleCnt="10">
        <dgm:presLayoutVars>
          <dgm:bulletEnabled val="1"/>
        </dgm:presLayoutVars>
      </dgm:prSet>
      <dgm:spPr/>
      <dgm:t>
        <a:bodyPr/>
        <a:lstStyle/>
        <a:p>
          <a:endParaRPr lang="zh-CN" altLang="en-US"/>
        </a:p>
      </dgm:t>
    </dgm:pt>
    <dgm:pt modelId="{34B528C1-42A2-44C6-BCA5-FFBD45E64E78}" type="pres">
      <dgm:prSet presAssocID="{1766AE15-3CD6-463D-B122-48D27649009D}" presName="sibTrans" presStyleCnt="0"/>
      <dgm:spPr/>
    </dgm:pt>
    <dgm:pt modelId="{EFF95EC2-0E5D-4248-98E3-78E6CFFED098}" type="pres">
      <dgm:prSet presAssocID="{CE229F09-CE7E-4160-847D-DA8D578F4E5A}" presName="node" presStyleLbl="node1" presStyleIdx="7" presStyleCnt="10">
        <dgm:presLayoutVars>
          <dgm:bulletEnabled val="1"/>
        </dgm:presLayoutVars>
      </dgm:prSet>
      <dgm:spPr/>
      <dgm:t>
        <a:bodyPr/>
        <a:lstStyle/>
        <a:p>
          <a:endParaRPr lang="zh-CN" altLang="en-US"/>
        </a:p>
      </dgm:t>
    </dgm:pt>
    <dgm:pt modelId="{D7411DE7-0945-467D-9558-B006FB470EAD}" type="pres">
      <dgm:prSet presAssocID="{A5DC2B7C-B8EA-44F3-85CD-2DDF9CF7AD36}" presName="sibTrans" presStyleCnt="0"/>
      <dgm:spPr/>
    </dgm:pt>
    <dgm:pt modelId="{03D2C3F8-9457-45EE-B3F1-C6F6BC0AB25B}" type="pres">
      <dgm:prSet presAssocID="{02840FE0-6253-437C-A5D8-E93333BFFA3A}" presName="node" presStyleLbl="node1" presStyleIdx="8" presStyleCnt="10">
        <dgm:presLayoutVars>
          <dgm:bulletEnabled val="1"/>
        </dgm:presLayoutVars>
      </dgm:prSet>
      <dgm:spPr/>
      <dgm:t>
        <a:bodyPr/>
        <a:lstStyle/>
        <a:p>
          <a:endParaRPr lang="zh-CN" altLang="en-US"/>
        </a:p>
      </dgm:t>
    </dgm:pt>
    <dgm:pt modelId="{71368ADB-B6A8-44CA-8C5A-7C0F39581EBD}" type="pres">
      <dgm:prSet presAssocID="{C9838DCD-9B41-4740-82D7-41628EAFBC61}" presName="sibTrans" presStyleCnt="0"/>
      <dgm:spPr/>
    </dgm:pt>
    <dgm:pt modelId="{568FD6FD-EA3E-4F22-9EB9-E31AB9730116}" type="pres">
      <dgm:prSet presAssocID="{E1CE680E-16EE-49BA-8377-6596533686F5}" presName="node" presStyleLbl="node1" presStyleIdx="9" presStyleCnt="10">
        <dgm:presLayoutVars>
          <dgm:bulletEnabled val="1"/>
        </dgm:presLayoutVars>
      </dgm:prSet>
      <dgm:spPr/>
      <dgm:t>
        <a:bodyPr/>
        <a:lstStyle/>
        <a:p>
          <a:endParaRPr lang="zh-CN" altLang="en-US"/>
        </a:p>
      </dgm:t>
    </dgm:pt>
  </dgm:ptLst>
  <dgm:cxnLst>
    <dgm:cxn modelId="{66A37D81-F52B-4694-9093-C54A77DB49DB}" srcId="{E61BAEA9-3C1B-46B9-B6A0-59FD58AA776F}" destId="{7727C08B-A807-45A2-904A-4394FB2217AD}" srcOrd="0" destOrd="0" parTransId="{E9A2A28A-033E-4E21-944E-81FF49EF4D06}" sibTransId="{7DA92B51-3BE8-4931-AE60-4A15F272632A}"/>
    <dgm:cxn modelId="{DA85E54B-4F53-4353-BC44-3A07B2653FF2}" type="presOf" srcId="{346C06EB-D18C-4C31-9148-B32D34E8B96B}" destId="{0909309E-8B03-40E1-AAD8-0930D3411FD5}" srcOrd="0" destOrd="0" presId="urn:microsoft.com/office/officeart/2005/8/layout/default#1"/>
    <dgm:cxn modelId="{E63F95DE-DC8B-4B2F-8E77-20AB3DB84FED}" type="presOf" srcId="{7727C08B-A807-45A2-904A-4394FB2217AD}" destId="{68C13ECC-4470-4187-980C-61B55F6F4951}" srcOrd="0" destOrd="0" presId="urn:microsoft.com/office/officeart/2005/8/layout/default#1"/>
    <dgm:cxn modelId="{B3185D04-27E7-43BA-9463-F33853DA5202}" srcId="{E61BAEA9-3C1B-46B9-B6A0-59FD58AA776F}" destId="{CE229F09-CE7E-4160-847D-DA8D578F4E5A}" srcOrd="7" destOrd="0" parTransId="{DFDE83C5-8AFF-40BA-B485-D6EBCC887DCA}" sibTransId="{A5DC2B7C-B8EA-44F3-85CD-2DDF9CF7AD36}"/>
    <dgm:cxn modelId="{81EDC9A0-05F5-4539-8E6D-2FCE2B57B13D}" type="presOf" srcId="{CEBDBB46-4E62-47C8-AD60-CF90DC957508}" destId="{C246B622-B558-4AAE-B03E-969EF459AC45}" srcOrd="0" destOrd="0" presId="urn:microsoft.com/office/officeart/2005/8/layout/default#1"/>
    <dgm:cxn modelId="{C82CF90A-ED1E-4CC0-BD7C-E2B2DC17CF05}" type="presOf" srcId="{A37EA70C-4539-4970-A30B-0AD3C7E9492A}" destId="{128E1656-4EF7-4DBA-9A95-62CEC3A927B2}" srcOrd="0" destOrd="0" presId="urn:microsoft.com/office/officeart/2005/8/layout/default#1"/>
    <dgm:cxn modelId="{CA67B584-BE6B-4132-AA2F-B1AB53A52272}" srcId="{E61BAEA9-3C1B-46B9-B6A0-59FD58AA776F}" destId="{EDAF5957-A744-49B8-A799-A4C3B0559F7B}" srcOrd="3" destOrd="0" parTransId="{702544FB-FEB4-4ACD-BD9F-9252D76CBCE2}" sibTransId="{D4CD0D05-6B74-410F-9137-7063F1697BC1}"/>
    <dgm:cxn modelId="{DA87C677-5A92-41EE-9CA5-33F3414AC49B}" srcId="{E61BAEA9-3C1B-46B9-B6A0-59FD58AA776F}" destId="{346C06EB-D18C-4C31-9148-B32D34E8B96B}" srcOrd="5" destOrd="0" parTransId="{64D331FB-6A95-4E84-8F29-D6C973ED2A5C}" sibTransId="{94923F94-2746-4EF0-ADC1-844DC2E64D6C}"/>
    <dgm:cxn modelId="{DABBE702-E2B1-4AC7-AFE3-D22719093BD0}" srcId="{E61BAEA9-3C1B-46B9-B6A0-59FD58AA776F}" destId="{CEBDBB46-4E62-47C8-AD60-CF90DC957508}" srcOrd="1" destOrd="0" parTransId="{8E5A9D44-A76A-49CE-873D-9F3D6C4A38D3}" sibTransId="{63E55922-B3AF-4C5E-8B8A-6730CAE6EA3F}"/>
    <dgm:cxn modelId="{1809B5A8-E301-4531-982B-246EB9E0F39B}" srcId="{E61BAEA9-3C1B-46B9-B6A0-59FD58AA776F}" destId="{2020A259-2D5A-4C4D-8B49-F4D461B16B62}" srcOrd="2" destOrd="0" parTransId="{B67C1FE3-7B2E-4368-A90F-27D37BEFBFCE}" sibTransId="{957DAC33-9D3B-4F89-9F93-56372868A9D3}"/>
    <dgm:cxn modelId="{33FB5571-6638-4976-901C-2614D33749FD}" type="presOf" srcId="{E61BAEA9-3C1B-46B9-B6A0-59FD58AA776F}" destId="{5D38D423-89D0-41F0-B502-84A55DA92F49}" srcOrd="0" destOrd="0" presId="urn:microsoft.com/office/officeart/2005/8/layout/default#1"/>
    <dgm:cxn modelId="{57374C28-E3B2-4EDF-B22B-43B7542DA61E}" type="presOf" srcId="{CE229F09-CE7E-4160-847D-DA8D578F4E5A}" destId="{EFF95EC2-0E5D-4248-98E3-78E6CFFED098}" srcOrd="0" destOrd="0" presId="urn:microsoft.com/office/officeart/2005/8/layout/default#1"/>
    <dgm:cxn modelId="{E6B5B748-A362-41EB-BF9B-EAB65B654AA2}" srcId="{E61BAEA9-3C1B-46B9-B6A0-59FD58AA776F}" destId="{7B369671-E882-4770-8B82-A550A6C6998C}" srcOrd="4" destOrd="0" parTransId="{A9D728BB-0944-4B46-A975-FBB1E50E88BF}" sibTransId="{D75B2A01-AD41-4EB4-B604-6DCE747909D2}"/>
    <dgm:cxn modelId="{D38CA49D-5DD8-4CF0-8E8A-82723CBF6FB8}" type="presOf" srcId="{02840FE0-6253-437C-A5D8-E93333BFFA3A}" destId="{03D2C3F8-9457-45EE-B3F1-C6F6BC0AB25B}" srcOrd="0" destOrd="0" presId="urn:microsoft.com/office/officeart/2005/8/layout/default#1"/>
    <dgm:cxn modelId="{AD3F0FC7-5225-45B3-9DF1-D0392262746B}" type="presOf" srcId="{E1CE680E-16EE-49BA-8377-6596533686F5}" destId="{568FD6FD-EA3E-4F22-9EB9-E31AB9730116}" srcOrd="0" destOrd="0" presId="urn:microsoft.com/office/officeart/2005/8/layout/default#1"/>
    <dgm:cxn modelId="{0F69F38E-EE35-4BBF-A9C5-F31F9652A911}" type="presOf" srcId="{2020A259-2D5A-4C4D-8B49-F4D461B16B62}" destId="{FE0B66F5-97F6-4A52-A48D-F351870CFF71}" srcOrd="0" destOrd="0" presId="urn:microsoft.com/office/officeart/2005/8/layout/default#1"/>
    <dgm:cxn modelId="{F77A99B5-15E2-4EA4-A8C0-1D12EBEB8D0A}" srcId="{E61BAEA9-3C1B-46B9-B6A0-59FD58AA776F}" destId="{02840FE0-6253-437C-A5D8-E93333BFFA3A}" srcOrd="8" destOrd="0" parTransId="{6ACA1209-0C96-4B7E-9070-52A1B6347583}" sibTransId="{C9838DCD-9B41-4740-82D7-41628EAFBC61}"/>
    <dgm:cxn modelId="{1E33CA37-63B1-4299-AA6C-19415DB1C008}" type="presOf" srcId="{EDAF5957-A744-49B8-A799-A4C3B0559F7B}" destId="{756EAA3B-32FD-45F9-A39E-E3836F174799}" srcOrd="0" destOrd="0" presId="urn:microsoft.com/office/officeart/2005/8/layout/default#1"/>
    <dgm:cxn modelId="{9E5EE1CC-1388-47F3-A308-C53A202DF6F9}" type="presOf" srcId="{7B369671-E882-4770-8B82-A550A6C6998C}" destId="{49F516A0-58F9-4EA4-BC36-418D62D7A608}" srcOrd="0" destOrd="0" presId="urn:microsoft.com/office/officeart/2005/8/layout/default#1"/>
    <dgm:cxn modelId="{8AB3AF49-51F5-4867-91EC-251F1423D136}" srcId="{E61BAEA9-3C1B-46B9-B6A0-59FD58AA776F}" destId="{A37EA70C-4539-4970-A30B-0AD3C7E9492A}" srcOrd="6" destOrd="0" parTransId="{881FB03F-790E-4E7A-91FA-DF60F07E571E}" sibTransId="{1766AE15-3CD6-463D-B122-48D27649009D}"/>
    <dgm:cxn modelId="{C7F43467-D927-41F6-A587-4A2389BCA378}" srcId="{E61BAEA9-3C1B-46B9-B6A0-59FD58AA776F}" destId="{E1CE680E-16EE-49BA-8377-6596533686F5}" srcOrd="9" destOrd="0" parTransId="{8D5EC9B8-55BB-4D32-8408-2D7D90FE4A1E}" sibTransId="{7341AD70-EB0D-482A-9E34-D9FA3452AB2C}"/>
    <dgm:cxn modelId="{4A9629F9-A00F-4D56-AEBF-4FC72E3AA601}" type="presParOf" srcId="{5D38D423-89D0-41F0-B502-84A55DA92F49}" destId="{68C13ECC-4470-4187-980C-61B55F6F4951}" srcOrd="0" destOrd="0" presId="urn:microsoft.com/office/officeart/2005/8/layout/default#1"/>
    <dgm:cxn modelId="{26E4CC5D-DDEA-4045-9199-1348BA597AF8}" type="presParOf" srcId="{5D38D423-89D0-41F0-B502-84A55DA92F49}" destId="{8293E126-8037-43F3-9E0E-DDB53A5675D2}" srcOrd="1" destOrd="0" presId="urn:microsoft.com/office/officeart/2005/8/layout/default#1"/>
    <dgm:cxn modelId="{34FBB177-5E2E-432F-9428-8C0F18603E3D}" type="presParOf" srcId="{5D38D423-89D0-41F0-B502-84A55DA92F49}" destId="{C246B622-B558-4AAE-B03E-969EF459AC45}" srcOrd="2" destOrd="0" presId="urn:microsoft.com/office/officeart/2005/8/layout/default#1"/>
    <dgm:cxn modelId="{1EABF5C7-D8D9-4E21-AD9E-F6B6E8286A62}" type="presParOf" srcId="{5D38D423-89D0-41F0-B502-84A55DA92F49}" destId="{3895BC46-2FC0-47FA-AC7A-3C765C917C7F}" srcOrd="3" destOrd="0" presId="urn:microsoft.com/office/officeart/2005/8/layout/default#1"/>
    <dgm:cxn modelId="{201C6DB7-4B81-4E08-801C-319ECD9ABDA0}" type="presParOf" srcId="{5D38D423-89D0-41F0-B502-84A55DA92F49}" destId="{FE0B66F5-97F6-4A52-A48D-F351870CFF71}" srcOrd="4" destOrd="0" presId="urn:microsoft.com/office/officeart/2005/8/layout/default#1"/>
    <dgm:cxn modelId="{747DAA0B-89CB-413B-9762-D048C41379E7}" type="presParOf" srcId="{5D38D423-89D0-41F0-B502-84A55DA92F49}" destId="{E9F0A89B-01B5-4314-82DB-F871C5E930AB}" srcOrd="5" destOrd="0" presId="urn:microsoft.com/office/officeart/2005/8/layout/default#1"/>
    <dgm:cxn modelId="{EAF91195-BD00-4295-8BDC-47F385FDEEA4}" type="presParOf" srcId="{5D38D423-89D0-41F0-B502-84A55DA92F49}" destId="{756EAA3B-32FD-45F9-A39E-E3836F174799}" srcOrd="6" destOrd="0" presId="urn:microsoft.com/office/officeart/2005/8/layout/default#1"/>
    <dgm:cxn modelId="{B6F14BB0-B648-4F0F-9D5B-1B531167DF6B}" type="presParOf" srcId="{5D38D423-89D0-41F0-B502-84A55DA92F49}" destId="{C5C87AE0-C1A2-425A-872E-E12B5596A0FA}" srcOrd="7" destOrd="0" presId="urn:microsoft.com/office/officeart/2005/8/layout/default#1"/>
    <dgm:cxn modelId="{47662FD7-4924-4D6A-8FC6-9FEB81718B07}" type="presParOf" srcId="{5D38D423-89D0-41F0-B502-84A55DA92F49}" destId="{49F516A0-58F9-4EA4-BC36-418D62D7A608}" srcOrd="8" destOrd="0" presId="urn:microsoft.com/office/officeart/2005/8/layout/default#1"/>
    <dgm:cxn modelId="{8A2BD214-FAF2-4D53-994C-BBF5BE8DE02E}" type="presParOf" srcId="{5D38D423-89D0-41F0-B502-84A55DA92F49}" destId="{316E8235-41EC-4E6D-B086-2B979D059788}" srcOrd="9" destOrd="0" presId="urn:microsoft.com/office/officeart/2005/8/layout/default#1"/>
    <dgm:cxn modelId="{7129E705-CD18-4B31-BB9F-514219140A55}" type="presParOf" srcId="{5D38D423-89D0-41F0-B502-84A55DA92F49}" destId="{0909309E-8B03-40E1-AAD8-0930D3411FD5}" srcOrd="10" destOrd="0" presId="urn:microsoft.com/office/officeart/2005/8/layout/default#1"/>
    <dgm:cxn modelId="{685FF64A-BDFF-4F9A-A896-F11169B36725}" type="presParOf" srcId="{5D38D423-89D0-41F0-B502-84A55DA92F49}" destId="{BD4527BA-63EC-40F8-98D8-9B96B2118305}" srcOrd="11" destOrd="0" presId="urn:microsoft.com/office/officeart/2005/8/layout/default#1"/>
    <dgm:cxn modelId="{3BE1BFCE-F3FE-4F4E-A7C3-3EBBFFA13867}" type="presParOf" srcId="{5D38D423-89D0-41F0-B502-84A55DA92F49}" destId="{128E1656-4EF7-4DBA-9A95-62CEC3A927B2}" srcOrd="12" destOrd="0" presId="urn:microsoft.com/office/officeart/2005/8/layout/default#1"/>
    <dgm:cxn modelId="{4D1A9346-FE74-4C9A-9FB0-4A8387A31313}" type="presParOf" srcId="{5D38D423-89D0-41F0-B502-84A55DA92F49}" destId="{34B528C1-42A2-44C6-BCA5-FFBD45E64E78}" srcOrd="13" destOrd="0" presId="urn:microsoft.com/office/officeart/2005/8/layout/default#1"/>
    <dgm:cxn modelId="{4ED8BE44-AC43-47FA-A2B6-EBE212382BCA}" type="presParOf" srcId="{5D38D423-89D0-41F0-B502-84A55DA92F49}" destId="{EFF95EC2-0E5D-4248-98E3-78E6CFFED098}" srcOrd="14" destOrd="0" presId="urn:microsoft.com/office/officeart/2005/8/layout/default#1"/>
    <dgm:cxn modelId="{0E07C57B-3797-4E9F-B948-2551E2E387F1}" type="presParOf" srcId="{5D38D423-89D0-41F0-B502-84A55DA92F49}" destId="{D7411DE7-0945-467D-9558-B006FB470EAD}" srcOrd="15" destOrd="0" presId="urn:microsoft.com/office/officeart/2005/8/layout/default#1"/>
    <dgm:cxn modelId="{82D23D6D-CAB9-4E09-A6EC-79B905BFEC33}" type="presParOf" srcId="{5D38D423-89D0-41F0-B502-84A55DA92F49}" destId="{03D2C3F8-9457-45EE-B3F1-C6F6BC0AB25B}" srcOrd="16" destOrd="0" presId="urn:microsoft.com/office/officeart/2005/8/layout/default#1"/>
    <dgm:cxn modelId="{2AB827C5-E7F9-4B88-8E60-EAA9C5FDD967}" type="presParOf" srcId="{5D38D423-89D0-41F0-B502-84A55DA92F49}" destId="{71368ADB-B6A8-44CA-8C5A-7C0F39581EBD}" srcOrd="17" destOrd="0" presId="urn:microsoft.com/office/officeart/2005/8/layout/default#1"/>
    <dgm:cxn modelId="{B2109CA8-A4B4-441E-A8AA-4CFC4B1DB773}" type="presParOf" srcId="{5D38D423-89D0-41F0-B502-84A55DA92F49}" destId="{568FD6FD-EA3E-4F22-9EB9-E31AB9730116}" srcOrd="18" destOrd="0" presId="urn:microsoft.com/office/officeart/2005/8/layout/default#1"/>
  </dgm:cxnLst>
  <dgm:bg/>
  <dgm:whole/>
</dgm:dataModel>
</file>

<file path=ppt/diagrams/data11.xml><?xml version="1.0" encoding="utf-8"?>
<dgm:dataModel xmlns:dgm="http://schemas.openxmlformats.org/drawingml/2006/diagram" xmlns:a="http://schemas.openxmlformats.org/drawingml/2006/main">
  <dgm:ptLst>
    <dgm:pt modelId="{EEE1A713-94E3-40E0-B0DC-75D8947F13DB}" type="doc">
      <dgm:prSet loTypeId="urn:microsoft.com/office/officeart/2005/8/layout/hList1" loCatId="list" qsTypeId="urn:microsoft.com/office/officeart/2005/8/quickstyle/3d4#4" qsCatId="3D" csTypeId="urn:microsoft.com/office/officeart/2005/8/colors/accent1_2#17" csCatId="accent1" phldr="1"/>
      <dgm:spPr/>
      <dgm:t>
        <a:bodyPr/>
        <a:lstStyle/>
        <a:p>
          <a:endParaRPr lang="zh-CN" altLang="en-US"/>
        </a:p>
      </dgm:t>
    </dgm:pt>
    <dgm:pt modelId="{F733F9FD-F4E6-4EBF-B045-FDDF9C5D071F}">
      <dgm:prSet custT="1"/>
      <dgm:spPr/>
      <dgm:t>
        <a:bodyPr/>
        <a:lstStyle/>
        <a:p>
          <a:pPr rtl="0"/>
          <a:r>
            <a:rPr lang="zh-CN" altLang="en-US" sz="2400" dirty="0">
              <a:solidFill>
                <a:schemeClr val="tx1"/>
              </a:solidFill>
              <a:latin typeface="华文琥珀" panose="02010800040101010101" pitchFamily="2" charset="-122"/>
              <a:ea typeface="华文琥珀" panose="02010800040101010101" pitchFamily="2" charset="-122"/>
            </a:rPr>
            <a:t>主刑</a:t>
          </a:r>
        </a:p>
      </dgm:t>
    </dgm:pt>
    <dgm:pt modelId="{4291655D-8A0C-4F61-948D-0706B59FC97E}" type="parTrans" cxnId="{ECA0A8DA-5D0C-4CA2-A590-2494EC91ECB2}">
      <dgm:prSet/>
      <dgm:spPr/>
      <dgm:t>
        <a:bodyPr/>
        <a:lstStyle/>
        <a:p>
          <a:endParaRPr lang="zh-CN" altLang="en-US"/>
        </a:p>
      </dgm:t>
    </dgm:pt>
    <dgm:pt modelId="{AD3564C2-21E8-42BE-8866-D1C2A2D24649}" type="sibTrans" cxnId="{ECA0A8DA-5D0C-4CA2-A590-2494EC91ECB2}">
      <dgm:prSet/>
      <dgm:spPr/>
      <dgm:t>
        <a:bodyPr/>
        <a:lstStyle/>
        <a:p>
          <a:endParaRPr lang="zh-CN" altLang="en-US"/>
        </a:p>
      </dgm:t>
    </dgm:pt>
    <dgm:pt modelId="{58146F73-06F3-43E5-A99C-F2DB19206BBE}">
      <dgm:prSet custT="1"/>
      <dgm:spPr/>
      <dgm:t>
        <a:bodyPr/>
        <a:lstStyle/>
        <a:p>
          <a:pPr rtl="0"/>
          <a:r>
            <a:rPr lang="zh-CN" altLang="en-US" sz="2400" dirty="0">
              <a:solidFill>
                <a:schemeClr val="tx1"/>
              </a:solidFill>
              <a:latin typeface="华文琥珀" panose="02010800040101010101" pitchFamily="2" charset="-122"/>
              <a:ea typeface="华文琥珀" panose="02010800040101010101" pitchFamily="2" charset="-122"/>
            </a:rPr>
            <a:t>附加刑</a:t>
          </a:r>
          <a:r>
            <a:rPr lang="zh-CN" altLang="en-US" sz="2400" dirty="0">
              <a:latin typeface="华文琥珀" panose="02010800040101010101" pitchFamily="2" charset="-122"/>
              <a:ea typeface="华文琥珀" panose="02010800040101010101" pitchFamily="2" charset="-122"/>
            </a:rPr>
            <a:t> </a:t>
          </a:r>
        </a:p>
      </dgm:t>
    </dgm:pt>
    <dgm:pt modelId="{BDABCD5E-D016-4173-9BAE-490B4638BA26}" type="parTrans" cxnId="{60856468-1B54-486E-89D5-1112B5EF3A91}">
      <dgm:prSet/>
      <dgm:spPr/>
      <dgm:t>
        <a:bodyPr/>
        <a:lstStyle/>
        <a:p>
          <a:endParaRPr lang="zh-CN" altLang="en-US"/>
        </a:p>
      </dgm:t>
    </dgm:pt>
    <dgm:pt modelId="{92DD048E-A791-4A63-B427-5F7977D0AA27}" type="sibTrans" cxnId="{60856468-1B54-486E-89D5-1112B5EF3A91}">
      <dgm:prSet/>
      <dgm:spPr/>
      <dgm:t>
        <a:bodyPr/>
        <a:lstStyle/>
        <a:p>
          <a:endParaRPr lang="zh-CN" altLang="en-US"/>
        </a:p>
      </dgm:t>
    </dgm:pt>
    <dgm:pt modelId="{7B82BB0F-05C7-4EA8-883B-CED4F40CF50D}">
      <dgm:prSet custT="1"/>
      <dgm:spPr/>
      <dgm:t>
        <a:bodyPr/>
        <a:lstStyle/>
        <a:p>
          <a:r>
            <a:rPr lang="zh-CN" altLang="en-US" sz="1800">
              <a:latin typeface="微软雅黑" panose="020B0503020204020204" pitchFamily="34" charset="-122"/>
              <a:ea typeface="微软雅黑" panose="020B0503020204020204" pitchFamily="34" charset="-122"/>
            </a:rPr>
            <a:t>管制</a:t>
          </a:r>
          <a:endParaRPr lang="zh-CN" altLang="en-US" sz="1800" dirty="0">
            <a:latin typeface="微软雅黑" panose="020B0503020204020204" pitchFamily="34" charset="-122"/>
            <a:ea typeface="微软雅黑" panose="020B0503020204020204" pitchFamily="34" charset="-122"/>
          </a:endParaRPr>
        </a:p>
      </dgm:t>
    </dgm:pt>
    <dgm:pt modelId="{C52AD878-85FE-4650-B4D5-039052C5D33E}" type="parTrans" cxnId="{EE926E1F-E245-4826-805D-69D537557184}">
      <dgm:prSet/>
      <dgm:spPr/>
      <dgm:t>
        <a:bodyPr/>
        <a:lstStyle/>
        <a:p>
          <a:endParaRPr lang="zh-CN" altLang="en-US"/>
        </a:p>
      </dgm:t>
    </dgm:pt>
    <dgm:pt modelId="{17494517-73B3-4E4D-A187-7C177D91E353}" type="sibTrans" cxnId="{EE926E1F-E245-4826-805D-69D537557184}">
      <dgm:prSet/>
      <dgm:spPr/>
      <dgm:t>
        <a:bodyPr/>
        <a:lstStyle/>
        <a:p>
          <a:endParaRPr lang="zh-CN" altLang="en-US"/>
        </a:p>
      </dgm:t>
    </dgm:pt>
    <dgm:pt modelId="{C870E643-02B3-4F51-88CC-753751E68A14}">
      <dgm:prSet custT="1"/>
      <dgm:spPr/>
      <dgm:t>
        <a:bodyPr/>
        <a:lstStyle/>
        <a:p>
          <a:r>
            <a:rPr lang="zh-CN" altLang="en-US" sz="1800">
              <a:latin typeface="微软雅黑" panose="020B0503020204020204" pitchFamily="34" charset="-122"/>
              <a:ea typeface="微软雅黑" panose="020B0503020204020204" pitchFamily="34" charset="-122"/>
            </a:rPr>
            <a:t>拘役</a:t>
          </a:r>
          <a:endParaRPr lang="zh-CN" altLang="en-US" sz="1800" dirty="0">
            <a:latin typeface="微软雅黑" panose="020B0503020204020204" pitchFamily="34" charset="-122"/>
            <a:ea typeface="微软雅黑" panose="020B0503020204020204" pitchFamily="34" charset="-122"/>
          </a:endParaRPr>
        </a:p>
      </dgm:t>
    </dgm:pt>
    <dgm:pt modelId="{5892F488-1A72-4AC1-AEAC-D40DA526684E}" type="parTrans" cxnId="{D7923CDD-5F44-4C4B-AE96-235A1506648E}">
      <dgm:prSet/>
      <dgm:spPr/>
      <dgm:t>
        <a:bodyPr/>
        <a:lstStyle/>
        <a:p>
          <a:endParaRPr lang="zh-CN" altLang="en-US"/>
        </a:p>
      </dgm:t>
    </dgm:pt>
    <dgm:pt modelId="{ACAD70BB-EE94-4AB5-9021-182BCDA0A0A9}" type="sibTrans" cxnId="{D7923CDD-5F44-4C4B-AE96-235A1506648E}">
      <dgm:prSet/>
      <dgm:spPr/>
      <dgm:t>
        <a:bodyPr/>
        <a:lstStyle/>
        <a:p>
          <a:endParaRPr lang="zh-CN" altLang="en-US"/>
        </a:p>
      </dgm:t>
    </dgm:pt>
    <dgm:pt modelId="{E7730405-6C88-4D43-92A1-667E4C88CF6C}">
      <dgm:prSet custT="1"/>
      <dgm:spPr/>
      <dgm:t>
        <a:bodyPr/>
        <a:lstStyle/>
        <a:p>
          <a:r>
            <a:rPr lang="zh-CN" altLang="en-US" sz="1800">
              <a:latin typeface="微软雅黑" panose="020B0503020204020204" pitchFamily="34" charset="-122"/>
              <a:ea typeface="微软雅黑" panose="020B0503020204020204" pitchFamily="34" charset="-122"/>
            </a:rPr>
            <a:t>有期徒刑</a:t>
          </a:r>
          <a:endParaRPr lang="zh-CN" altLang="en-US" sz="1800" dirty="0">
            <a:latin typeface="微软雅黑" panose="020B0503020204020204" pitchFamily="34" charset="-122"/>
            <a:ea typeface="微软雅黑" panose="020B0503020204020204" pitchFamily="34" charset="-122"/>
          </a:endParaRPr>
        </a:p>
      </dgm:t>
    </dgm:pt>
    <dgm:pt modelId="{010D0DD7-54BD-4CB1-AF74-7E7467247A8C}" type="parTrans" cxnId="{B29A766E-E0C1-44E7-969F-4F8937C7EFA3}">
      <dgm:prSet/>
      <dgm:spPr/>
      <dgm:t>
        <a:bodyPr/>
        <a:lstStyle/>
        <a:p>
          <a:endParaRPr lang="zh-CN" altLang="en-US"/>
        </a:p>
      </dgm:t>
    </dgm:pt>
    <dgm:pt modelId="{BEDA0E8D-D27D-422A-A280-10094DEA3B67}" type="sibTrans" cxnId="{B29A766E-E0C1-44E7-969F-4F8937C7EFA3}">
      <dgm:prSet/>
      <dgm:spPr/>
      <dgm:t>
        <a:bodyPr/>
        <a:lstStyle/>
        <a:p>
          <a:endParaRPr lang="zh-CN" altLang="en-US"/>
        </a:p>
      </dgm:t>
    </dgm:pt>
    <dgm:pt modelId="{888BAAA9-0182-4E1E-B53C-63F958F42453}">
      <dgm:prSet custT="1"/>
      <dgm:spPr/>
      <dgm:t>
        <a:bodyPr/>
        <a:lstStyle/>
        <a:p>
          <a:r>
            <a:rPr lang="zh-CN" altLang="en-US" sz="1800">
              <a:latin typeface="微软雅黑" panose="020B0503020204020204" pitchFamily="34" charset="-122"/>
              <a:ea typeface="微软雅黑" panose="020B0503020204020204" pitchFamily="34" charset="-122"/>
            </a:rPr>
            <a:t>无期徒刑</a:t>
          </a:r>
          <a:endParaRPr lang="zh-CN" altLang="en-US" sz="1800" dirty="0">
            <a:latin typeface="微软雅黑" panose="020B0503020204020204" pitchFamily="34" charset="-122"/>
            <a:ea typeface="微软雅黑" panose="020B0503020204020204" pitchFamily="34" charset="-122"/>
          </a:endParaRPr>
        </a:p>
      </dgm:t>
    </dgm:pt>
    <dgm:pt modelId="{4C17BBE7-B9D0-4D3F-A6F9-D109613FB6C3}" type="parTrans" cxnId="{65181F70-2694-4DF2-A0A6-28FAA23DDA6B}">
      <dgm:prSet/>
      <dgm:spPr/>
      <dgm:t>
        <a:bodyPr/>
        <a:lstStyle/>
        <a:p>
          <a:endParaRPr lang="zh-CN" altLang="en-US"/>
        </a:p>
      </dgm:t>
    </dgm:pt>
    <dgm:pt modelId="{77ECE0CA-92FF-4E5E-B33F-E92700246B55}" type="sibTrans" cxnId="{65181F70-2694-4DF2-A0A6-28FAA23DDA6B}">
      <dgm:prSet/>
      <dgm:spPr/>
      <dgm:t>
        <a:bodyPr/>
        <a:lstStyle/>
        <a:p>
          <a:endParaRPr lang="zh-CN" altLang="en-US"/>
        </a:p>
      </dgm:t>
    </dgm:pt>
    <dgm:pt modelId="{3809A136-FB50-4206-BB7E-B19E994A99BE}">
      <dgm:prSet custT="1"/>
      <dgm:spPr/>
      <dgm:t>
        <a:bodyPr/>
        <a:lstStyle/>
        <a:p>
          <a:r>
            <a:rPr lang="zh-CN" altLang="en-US" sz="1800">
              <a:latin typeface="微软雅黑" panose="020B0503020204020204" pitchFamily="34" charset="-122"/>
              <a:ea typeface="微软雅黑" panose="020B0503020204020204" pitchFamily="34" charset="-122"/>
            </a:rPr>
            <a:t>死刑</a:t>
          </a:r>
          <a:endParaRPr lang="zh-CN" altLang="en-US" sz="1800" dirty="0">
            <a:latin typeface="微软雅黑" panose="020B0503020204020204" pitchFamily="34" charset="-122"/>
            <a:ea typeface="微软雅黑" panose="020B0503020204020204" pitchFamily="34" charset="-122"/>
          </a:endParaRPr>
        </a:p>
      </dgm:t>
    </dgm:pt>
    <dgm:pt modelId="{5BD8352A-FA7C-4553-ABBB-24463295C101}" type="parTrans" cxnId="{26989F61-68CC-48B1-BC50-FE392D958EA5}">
      <dgm:prSet/>
      <dgm:spPr/>
      <dgm:t>
        <a:bodyPr/>
        <a:lstStyle/>
        <a:p>
          <a:endParaRPr lang="zh-CN" altLang="en-US"/>
        </a:p>
      </dgm:t>
    </dgm:pt>
    <dgm:pt modelId="{89096D34-C50A-4302-90DA-AFBCCC166CF6}" type="sibTrans" cxnId="{26989F61-68CC-48B1-BC50-FE392D958EA5}">
      <dgm:prSet/>
      <dgm:spPr/>
      <dgm:t>
        <a:bodyPr/>
        <a:lstStyle/>
        <a:p>
          <a:endParaRPr lang="zh-CN" altLang="en-US"/>
        </a:p>
      </dgm:t>
    </dgm:pt>
    <dgm:pt modelId="{0A6FD0FB-17CD-4E24-B332-78D31D561101}">
      <dgm:prSet custT="1"/>
      <dgm:spPr/>
      <dgm:t>
        <a:bodyPr/>
        <a:lstStyle/>
        <a:p>
          <a:r>
            <a:rPr lang="zh-CN" altLang="en-US" sz="1800">
              <a:latin typeface="微软雅黑" panose="020B0503020204020204" pitchFamily="34" charset="-122"/>
              <a:ea typeface="微软雅黑" panose="020B0503020204020204" pitchFamily="34" charset="-122"/>
            </a:rPr>
            <a:t>罚金</a:t>
          </a:r>
          <a:endParaRPr lang="zh-CN" altLang="en-US" sz="1800" dirty="0">
            <a:latin typeface="微软雅黑" panose="020B0503020204020204" pitchFamily="34" charset="-122"/>
            <a:ea typeface="微软雅黑" panose="020B0503020204020204" pitchFamily="34" charset="-122"/>
          </a:endParaRPr>
        </a:p>
      </dgm:t>
    </dgm:pt>
    <dgm:pt modelId="{4D48BC38-4BF1-47B3-8A74-A8A66BF5E641}" type="parTrans" cxnId="{F3E24F9C-F6BC-45B1-B5F0-B52D232709E9}">
      <dgm:prSet/>
      <dgm:spPr/>
      <dgm:t>
        <a:bodyPr/>
        <a:lstStyle/>
        <a:p>
          <a:endParaRPr lang="zh-CN" altLang="en-US"/>
        </a:p>
      </dgm:t>
    </dgm:pt>
    <dgm:pt modelId="{D6DD0857-BEB2-4518-9936-F61DBFBCE7DD}" type="sibTrans" cxnId="{F3E24F9C-F6BC-45B1-B5F0-B52D232709E9}">
      <dgm:prSet/>
      <dgm:spPr/>
      <dgm:t>
        <a:bodyPr/>
        <a:lstStyle/>
        <a:p>
          <a:endParaRPr lang="zh-CN" altLang="en-US"/>
        </a:p>
      </dgm:t>
    </dgm:pt>
    <dgm:pt modelId="{DA82A2BA-9210-4E3C-B911-FC24C25B9B8F}">
      <dgm:prSet custT="1"/>
      <dgm:spPr/>
      <dgm:t>
        <a:bodyPr/>
        <a:lstStyle/>
        <a:p>
          <a:r>
            <a:rPr lang="zh-CN" altLang="en-US" sz="1800">
              <a:latin typeface="微软雅黑" panose="020B0503020204020204" pitchFamily="34" charset="-122"/>
              <a:ea typeface="微软雅黑" panose="020B0503020204020204" pitchFamily="34" charset="-122"/>
            </a:rPr>
            <a:t>剥夺政治权利</a:t>
          </a:r>
          <a:endParaRPr lang="zh-CN" altLang="en-US" sz="1800" dirty="0">
            <a:latin typeface="微软雅黑" panose="020B0503020204020204" pitchFamily="34" charset="-122"/>
            <a:ea typeface="微软雅黑" panose="020B0503020204020204" pitchFamily="34" charset="-122"/>
          </a:endParaRPr>
        </a:p>
      </dgm:t>
    </dgm:pt>
    <dgm:pt modelId="{CBDAFC47-1627-4273-8505-FD6DEBCB7B8B}" type="parTrans" cxnId="{104FF19F-4C16-4888-B09C-C2755B576853}">
      <dgm:prSet/>
      <dgm:spPr/>
      <dgm:t>
        <a:bodyPr/>
        <a:lstStyle/>
        <a:p>
          <a:endParaRPr lang="zh-CN" altLang="en-US"/>
        </a:p>
      </dgm:t>
    </dgm:pt>
    <dgm:pt modelId="{B50212BF-CC27-47DB-BED5-1C48025CB05E}" type="sibTrans" cxnId="{104FF19F-4C16-4888-B09C-C2755B576853}">
      <dgm:prSet/>
      <dgm:spPr/>
      <dgm:t>
        <a:bodyPr/>
        <a:lstStyle/>
        <a:p>
          <a:endParaRPr lang="zh-CN" altLang="en-US"/>
        </a:p>
      </dgm:t>
    </dgm:pt>
    <dgm:pt modelId="{51336720-A123-4228-B3A1-E8E4D99003B2}">
      <dgm:prSet custT="1"/>
      <dgm:spPr/>
      <dgm:t>
        <a:bodyPr/>
        <a:lstStyle/>
        <a:p>
          <a:r>
            <a:rPr lang="zh-CN" altLang="en-US" sz="1800">
              <a:latin typeface="微软雅黑" panose="020B0503020204020204" pitchFamily="34" charset="-122"/>
              <a:ea typeface="微软雅黑" panose="020B0503020204020204" pitchFamily="34" charset="-122"/>
            </a:rPr>
            <a:t>没收财产</a:t>
          </a:r>
          <a:endParaRPr lang="zh-CN" altLang="en-US" sz="1800" dirty="0">
            <a:latin typeface="微软雅黑" panose="020B0503020204020204" pitchFamily="34" charset="-122"/>
            <a:ea typeface="微软雅黑" panose="020B0503020204020204" pitchFamily="34" charset="-122"/>
          </a:endParaRPr>
        </a:p>
      </dgm:t>
    </dgm:pt>
    <dgm:pt modelId="{1EABE52C-902A-4BB8-BFED-ED81829D29C5}" type="parTrans" cxnId="{DAFF8F3A-8D35-4E0E-BC24-EFA4E9E46BAD}">
      <dgm:prSet/>
      <dgm:spPr/>
      <dgm:t>
        <a:bodyPr/>
        <a:lstStyle/>
        <a:p>
          <a:endParaRPr lang="zh-CN" altLang="en-US"/>
        </a:p>
      </dgm:t>
    </dgm:pt>
    <dgm:pt modelId="{D1C2658D-5897-4857-AE5A-EE1B4E1A74EB}" type="sibTrans" cxnId="{DAFF8F3A-8D35-4E0E-BC24-EFA4E9E46BAD}">
      <dgm:prSet/>
      <dgm:spPr/>
      <dgm:t>
        <a:bodyPr/>
        <a:lstStyle/>
        <a:p>
          <a:endParaRPr lang="zh-CN" altLang="en-US"/>
        </a:p>
      </dgm:t>
    </dgm:pt>
    <dgm:pt modelId="{70F2F284-5D9C-4482-9B8F-F167209DD2D7}">
      <dgm:prSet custT="1"/>
      <dgm:spPr/>
      <dgm:t>
        <a:bodyPr/>
        <a:lstStyle/>
        <a:p>
          <a:r>
            <a:rPr lang="zh-CN" altLang="en-US" sz="1800">
              <a:latin typeface="微软雅黑" panose="020B0503020204020204" pitchFamily="34" charset="-122"/>
              <a:ea typeface="微软雅黑" panose="020B0503020204020204" pitchFamily="34" charset="-122"/>
            </a:rPr>
            <a:t>驱逐出境</a:t>
          </a:r>
          <a:endParaRPr lang="zh-CN" altLang="en-US" sz="1800" dirty="0">
            <a:latin typeface="微软雅黑" panose="020B0503020204020204" pitchFamily="34" charset="-122"/>
            <a:ea typeface="微软雅黑" panose="020B0503020204020204" pitchFamily="34" charset="-122"/>
          </a:endParaRPr>
        </a:p>
      </dgm:t>
    </dgm:pt>
    <dgm:pt modelId="{1D0CED80-54B2-414B-A9C4-E66D17111D82}" type="parTrans" cxnId="{3284B5C6-26F8-4309-9999-E69A1968320E}">
      <dgm:prSet/>
      <dgm:spPr/>
      <dgm:t>
        <a:bodyPr/>
        <a:lstStyle/>
        <a:p>
          <a:endParaRPr lang="zh-CN" altLang="en-US"/>
        </a:p>
      </dgm:t>
    </dgm:pt>
    <dgm:pt modelId="{CCFC96D8-772E-4D0E-8E95-8EF8B02C1B21}" type="sibTrans" cxnId="{3284B5C6-26F8-4309-9999-E69A1968320E}">
      <dgm:prSet/>
      <dgm:spPr/>
      <dgm:t>
        <a:bodyPr/>
        <a:lstStyle/>
        <a:p>
          <a:endParaRPr lang="zh-CN" altLang="en-US"/>
        </a:p>
      </dgm:t>
    </dgm:pt>
    <dgm:pt modelId="{5CADFB5C-87D8-45E0-85B5-43A0F31CCACD}" type="pres">
      <dgm:prSet presAssocID="{EEE1A713-94E3-40E0-B0DC-75D8947F13DB}" presName="Name0" presStyleCnt="0">
        <dgm:presLayoutVars>
          <dgm:dir/>
          <dgm:animLvl val="lvl"/>
          <dgm:resizeHandles val="exact"/>
        </dgm:presLayoutVars>
      </dgm:prSet>
      <dgm:spPr/>
      <dgm:t>
        <a:bodyPr/>
        <a:lstStyle/>
        <a:p>
          <a:endParaRPr lang="zh-CN" altLang="en-US"/>
        </a:p>
      </dgm:t>
    </dgm:pt>
    <dgm:pt modelId="{3E443F1C-3494-4B65-931A-FBF8A894C747}" type="pres">
      <dgm:prSet presAssocID="{F733F9FD-F4E6-4EBF-B045-FDDF9C5D071F}" presName="composite" presStyleCnt="0"/>
      <dgm:spPr/>
    </dgm:pt>
    <dgm:pt modelId="{09799BEC-2A33-454D-A4F7-7E57B3B802EF}" type="pres">
      <dgm:prSet presAssocID="{F733F9FD-F4E6-4EBF-B045-FDDF9C5D071F}" presName="parTx" presStyleLbl="alignNode1" presStyleIdx="0" presStyleCnt="2">
        <dgm:presLayoutVars>
          <dgm:chMax val="0"/>
          <dgm:chPref val="0"/>
          <dgm:bulletEnabled val="1"/>
        </dgm:presLayoutVars>
      </dgm:prSet>
      <dgm:spPr/>
      <dgm:t>
        <a:bodyPr/>
        <a:lstStyle/>
        <a:p>
          <a:endParaRPr lang="zh-CN" altLang="en-US"/>
        </a:p>
      </dgm:t>
    </dgm:pt>
    <dgm:pt modelId="{2B462724-1AD0-44D4-B6E9-4FC57EA44DBE}" type="pres">
      <dgm:prSet presAssocID="{F733F9FD-F4E6-4EBF-B045-FDDF9C5D071F}" presName="desTx" presStyleLbl="alignAccFollowNode1" presStyleIdx="0" presStyleCnt="2">
        <dgm:presLayoutVars>
          <dgm:bulletEnabled val="1"/>
        </dgm:presLayoutVars>
      </dgm:prSet>
      <dgm:spPr/>
      <dgm:t>
        <a:bodyPr/>
        <a:lstStyle/>
        <a:p>
          <a:endParaRPr lang="zh-CN" altLang="en-US"/>
        </a:p>
      </dgm:t>
    </dgm:pt>
    <dgm:pt modelId="{5F175066-E93E-4C0A-A424-88EC4304860A}" type="pres">
      <dgm:prSet presAssocID="{AD3564C2-21E8-42BE-8866-D1C2A2D24649}" presName="space" presStyleCnt="0"/>
      <dgm:spPr/>
    </dgm:pt>
    <dgm:pt modelId="{35052EAC-C7D9-4CEE-87C1-C950A4964652}" type="pres">
      <dgm:prSet presAssocID="{58146F73-06F3-43E5-A99C-F2DB19206BBE}" presName="composite" presStyleCnt="0"/>
      <dgm:spPr/>
    </dgm:pt>
    <dgm:pt modelId="{584ED2F1-17AE-4BC6-AA6A-670C3FB86AED}" type="pres">
      <dgm:prSet presAssocID="{58146F73-06F3-43E5-A99C-F2DB19206BBE}" presName="parTx" presStyleLbl="alignNode1" presStyleIdx="1" presStyleCnt="2">
        <dgm:presLayoutVars>
          <dgm:chMax val="0"/>
          <dgm:chPref val="0"/>
          <dgm:bulletEnabled val="1"/>
        </dgm:presLayoutVars>
      </dgm:prSet>
      <dgm:spPr/>
      <dgm:t>
        <a:bodyPr/>
        <a:lstStyle/>
        <a:p>
          <a:endParaRPr lang="zh-CN" altLang="en-US"/>
        </a:p>
      </dgm:t>
    </dgm:pt>
    <dgm:pt modelId="{34AF448B-4BCE-4CD8-A1E9-DCC46BBA21E4}" type="pres">
      <dgm:prSet presAssocID="{58146F73-06F3-43E5-A99C-F2DB19206BBE}" presName="desTx" presStyleLbl="alignAccFollowNode1" presStyleIdx="1" presStyleCnt="2">
        <dgm:presLayoutVars>
          <dgm:bulletEnabled val="1"/>
        </dgm:presLayoutVars>
      </dgm:prSet>
      <dgm:spPr/>
      <dgm:t>
        <a:bodyPr/>
        <a:lstStyle/>
        <a:p>
          <a:endParaRPr lang="zh-CN" altLang="en-US"/>
        </a:p>
      </dgm:t>
    </dgm:pt>
  </dgm:ptLst>
  <dgm:cxnLst>
    <dgm:cxn modelId="{DFCA6611-1494-4D42-97F5-817D5E7F55C6}" type="presOf" srcId="{7B82BB0F-05C7-4EA8-883B-CED4F40CF50D}" destId="{2B462724-1AD0-44D4-B6E9-4FC57EA44DBE}" srcOrd="0" destOrd="0" presId="urn:microsoft.com/office/officeart/2005/8/layout/hList1"/>
    <dgm:cxn modelId="{D7923CDD-5F44-4C4B-AE96-235A1506648E}" srcId="{F733F9FD-F4E6-4EBF-B045-FDDF9C5D071F}" destId="{C870E643-02B3-4F51-88CC-753751E68A14}" srcOrd="1" destOrd="0" parTransId="{5892F488-1A72-4AC1-AEAC-D40DA526684E}" sibTransId="{ACAD70BB-EE94-4AB5-9021-182BCDA0A0A9}"/>
    <dgm:cxn modelId="{F3E24F9C-F6BC-45B1-B5F0-B52D232709E9}" srcId="{58146F73-06F3-43E5-A99C-F2DB19206BBE}" destId="{0A6FD0FB-17CD-4E24-B332-78D31D561101}" srcOrd="0" destOrd="0" parTransId="{4D48BC38-4BF1-47B3-8A74-A8A66BF5E641}" sibTransId="{D6DD0857-BEB2-4518-9936-F61DBFBCE7DD}"/>
    <dgm:cxn modelId="{8213F017-2835-4E96-ABA2-658A2D31AFFA}" type="presOf" srcId="{0A6FD0FB-17CD-4E24-B332-78D31D561101}" destId="{34AF448B-4BCE-4CD8-A1E9-DCC46BBA21E4}" srcOrd="0" destOrd="0" presId="urn:microsoft.com/office/officeart/2005/8/layout/hList1"/>
    <dgm:cxn modelId="{65181F70-2694-4DF2-A0A6-28FAA23DDA6B}" srcId="{F733F9FD-F4E6-4EBF-B045-FDDF9C5D071F}" destId="{888BAAA9-0182-4E1E-B53C-63F958F42453}" srcOrd="3" destOrd="0" parTransId="{4C17BBE7-B9D0-4D3F-A6F9-D109613FB6C3}" sibTransId="{77ECE0CA-92FF-4E5E-B33F-E92700246B55}"/>
    <dgm:cxn modelId="{35C65179-9892-4B0F-BCA5-1D9DEEBDBD90}" type="presOf" srcId="{F733F9FD-F4E6-4EBF-B045-FDDF9C5D071F}" destId="{09799BEC-2A33-454D-A4F7-7E57B3B802EF}" srcOrd="0" destOrd="0" presId="urn:microsoft.com/office/officeart/2005/8/layout/hList1"/>
    <dgm:cxn modelId="{DAFF8F3A-8D35-4E0E-BC24-EFA4E9E46BAD}" srcId="{58146F73-06F3-43E5-A99C-F2DB19206BBE}" destId="{51336720-A123-4228-B3A1-E8E4D99003B2}" srcOrd="2" destOrd="0" parTransId="{1EABE52C-902A-4BB8-BFED-ED81829D29C5}" sibTransId="{D1C2658D-5897-4857-AE5A-EE1B4E1A74EB}"/>
    <dgm:cxn modelId="{6FD3969F-4811-42EA-9B58-17B986BE474D}" type="presOf" srcId="{58146F73-06F3-43E5-A99C-F2DB19206BBE}" destId="{584ED2F1-17AE-4BC6-AA6A-670C3FB86AED}" srcOrd="0" destOrd="0" presId="urn:microsoft.com/office/officeart/2005/8/layout/hList1"/>
    <dgm:cxn modelId="{5426C02E-DFF6-4F2F-A058-33EF8D2420AD}" type="presOf" srcId="{51336720-A123-4228-B3A1-E8E4D99003B2}" destId="{34AF448B-4BCE-4CD8-A1E9-DCC46BBA21E4}" srcOrd="0" destOrd="2" presId="urn:microsoft.com/office/officeart/2005/8/layout/hList1"/>
    <dgm:cxn modelId="{3284B5C6-26F8-4309-9999-E69A1968320E}" srcId="{58146F73-06F3-43E5-A99C-F2DB19206BBE}" destId="{70F2F284-5D9C-4482-9B8F-F167209DD2D7}" srcOrd="3" destOrd="0" parTransId="{1D0CED80-54B2-414B-A9C4-E66D17111D82}" sibTransId="{CCFC96D8-772E-4D0E-8E95-8EF8B02C1B21}"/>
    <dgm:cxn modelId="{6A920000-7F59-4399-88B8-7A7855CC1912}" type="presOf" srcId="{70F2F284-5D9C-4482-9B8F-F167209DD2D7}" destId="{34AF448B-4BCE-4CD8-A1E9-DCC46BBA21E4}" srcOrd="0" destOrd="3" presId="urn:microsoft.com/office/officeart/2005/8/layout/hList1"/>
    <dgm:cxn modelId="{4B2AD0A7-9674-4A5D-B634-B3D5B0519950}" type="presOf" srcId="{DA82A2BA-9210-4E3C-B911-FC24C25B9B8F}" destId="{34AF448B-4BCE-4CD8-A1E9-DCC46BBA21E4}" srcOrd="0" destOrd="1" presId="urn:microsoft.com/office/officeart/2005/8/layout/hList1"/>
    <dgm:cxn modelId="{B29A766E-E0C1-44E7-969F-4F8937C7EFA3}" srcId="{F733F9FD-F4E6-4EBF-B045-FDDF9C5D071F}" destId="{E7730405-6C88-4D43-92A1-667E4C88CF6C}" srcOrd="2" destOrd="0" parTransId="{010D0DD7-54BD-4CB1-AF74-7E7467247A8C}" sibTransId="{BEDA0E8D-D27D-422A-A280-10094DEA3B67}"/>
    <dgm:cxn modelId="{EE926E1F-E245-4826-805D-69D537557184}" srcId="{F733F9FD-F4E6-4EBF-B045-FDDF9C5D071F}" destId="{7B82BB0F-05C7-4EA8-883B-CED4F40CF50D}" srcOrd="0" destOrd="0" parTransId="{C52AD878-85FE-4650-B4D5-039052C5D33E}" sibTransId="{17494517-73B3-4E4D-A187-7C177D91E353}"/>
    <dgm:cxn modelId="{104FF19F-4C16-4888-B09C-C2755B576853}" srcId="{58146F73-06F3-43E5-A99C-F2DB19206BBE}" destId="{DA82A2BA-9210-4E3C-B911-FC24C25B9B8F}" srcOrd="1" destOrd="0" parTransId="{CBDAFC47-1627-4273-8505-FD6DEBCB7B8B}" sibTransId="{B50212BF-CC27-47DB-BED5-1C48025CB05E}"/>
    <dgm:cxn modelId="{ECA0A8DA-5D0C-4CA2-A590-2494EC91ECB2}" srcId="{EEE1A713-94E3-40E0-B0DC-75D8947F13DB}" destId="{F733F9FD-F4E6-4EBF-B045-FDDF9C5D071F}" srcOrd="0" destOrd="0" parTransId="{4291655D-8A0C-4F61-948D-0706B59FC97E}" sibTransId="{AD3564C2-21E8-42BE-8866-D1C2A2D24649}"/>
    <dgm:cxn modelId="{26989F61-68CC-48B1-BC50-FE392D958EA5}" srcId="{F733F9FD-F4E6-4EBF-B045-FDDF9C5D071F}" destId="{3809A136-FB50-4206-BB7E-B19E994A99BE}" srcOrd="4" destOrd="0" parTransId="{5BD8352A-FA7C-4553-ABBB-24463295C101}" sibTransId="{89096D34-C50A-4302-90DA-AFBCCC166CF6}"/>
    <dgm:cxn modelId="{60856468-1B54-486E-89D5-1112B5EF3A91}" srcId="{EEE1A713-94E3-40E0-B0DC-75D8947F13DB}" destId="{58146F73-06F3-43E5-A99C-F2DB19206BBE}" srcOrd="1" destOrd="0" parTransId="{BDABCD5E-D016-4173-9BAE-490B4638BA26}" sibTransId="{92DD048E-A791-4A63-B427-5F7977D0AA27}"/>
    <dgm:cxn modelId="{205C1403-CA36-4798-9524-3BFE7D7106BE}" type="presOf" srcId="{C870E643-02B3-4F51-88CC-753751E68A14}" destId="{2B462724-1AD0-44D4-B6E9-4FC57EA44DBE}" srcOrd="0" destOrd="1" presId="urn:microsoft.com/office/officeart/2005/8/layout/hList1"/>
    <dgm:cxn modelId="{E2520CC2-256A-45B8-B704-EE7AA2375BD6}" type="presOf" srcId="{888BAAA9-0182-4E1E-B53C-63F958F42453}" destId="{2B462724-1AD0-44D4-B6E9-4FC57EA44DBE}" srcOrd="0" destOrd="3" presId="urn:microsoft.com/office/officeart/2005/8/layout/hList1"/>
    <dgm:cxn modelId="{BF85297A-FD40-45A7-ADBA-B8DFB913290B}" type="presOf" srcId="{EEE1A713-94E3-40E0-B0DC-75D8947F13DB}" destId="{5CADFB5C-87D8-45E0-85B5-43A0F31CCACD}" srcOrd="0" destOrd="0" presId="urn:microsoft.com/office/officeart/2005/8/layout/hList1"/>
    <dgm:cxn modelId="{7D609024-735B-4325-904A-86DC28C68E63}" type="presOf" srcId="{3809A136-FB50-4206-BB7E-B19E994A99BE}" destId="{2B462724-1AD0-44D4-B6E9-4FC57EA44DBE}" srcOrd="0" destOrd="4" presId="urn:microsoft.com/office/officeart/2005/8/layout/hList1"/>
    <dgm:cxn modelId="{F5643F03-DBE3-4AA5-B8CC-8B99AF07C238}" type="presOf" srcId="{E7730405-6C88-4D43-92A1-667E4C88CF6C}" destId="{2B462724-1AD0-44D4-B6E9-4FC57EA44DBE}" srcOrd="0" destOrd="2" presId="urn:microsoft.com/office/officeart/2005/8/layout/hList1"/>
    <dgm:cxn modelId="{425A0EEA-A9DE-4E57-9E60-A437A4102C62}" type="presParOf" srcId="{5CADFB5C-87D8-45E0-85B5-43A0F31CCACD}" destId="{3E443F1C-3494-4B65-931A-FBF8A894C747}" srcOrd="0" destOrd="0" presId="urn:microsoft.com/office/officeart/2005/8/layout/hList1"/>
    <dgm:cxn modelId="{6C1B14A1-EA01-4569-BDEE-B9C63526E46E}" type="presParOf" srcId="{3E443F1C-3494-4B65-931A-FBF8A894C747}" destId="{09799BEC-2A33-454D-A4F7-7E57B3B802EF}" srcOrd="0" destOrd="0" presId="urn:microsoft.com/office/officeart/2005/8/layout/hList1"/>
    <dgm:cxn modelId="{4E43B019-F65E-4B1E-8CB8-267186DA7D27}" type="presParOf" srcId="{3E443F1C-3494-4B65-931A-FBF8A894C747}" destId="{2B462724-1AD0-44D4-B6E9-4FC57EA44DBE}" srcOrd="1" destOrd="0" presId="urn:microsoft.com/office/officeart/2005/8/layout/hList1"/>
    <dgm:cxn modelId="{E14E71D2-626F-4D56-8577-8E6E15D5E745}" type="presParOf" srcId="{5CADFB5C-87D8-45E0-85B5-43A0F31CCACD}" destId="{5F175066-E93E-4C0A-A424-88EC4304860A}" srcOrd="1" destOrd="0" presId="urn:microsoft.com/office/officeart/2005/8/layout/hList1"/>
    <dgm:cxn modelId="{FE3CEFBD-5AA3-4041-A3C5-E6FD565E6408}" type="presParOf" srcId="{5CADFB5C-87D8-45E0-85B5-43A0F31CCACD}" destId="{35052EAC-C7D9-4CEE-87C1-C950A4964652}" srcOrd="2" destOrd="0" presId="urn:microsoft.com/office/officeart/2005/8/layout/hList1"/>
    <dgm:cxn modelId="{80A40B00-E310-4676-9635-E36E873251FC}" type="presParOf" srcId="{35052EAC-C7D9-4CEE-87C1-C950A4964652}" destId="{584ED2F1-17AE-4BC6-AA6A-670C3FB86AED}" srcOrd="0" destOrd="0" presId="urn:microsoft.com/office/officeart/2005/8/layout/hList1"/>
    <dgm:cxn modelId="{EF9E6E2F-2CEC-40A9-B662-EBA9DB866B39}" type="presParOf" srcId="{35052EAC-C7D9-4CEE-87C1-C950A4964652}" destId="{34AF448B-4BCE-4CD8-A1E9-DCC46BBA21E4}" srcOrd="1" destOrd="0" presId="urn:microsoft.com/office/officeart/2005/8/layout/hList1"/>
  </dgm:cxnLst>
  <dgm:bg/>
  <dgm:whole/>
</dgm:dataModel>
</file>

<file path=ppt/diagrams/data12.xml><?xml version="1.0" encoding="utf-8"?>
<dgm:dataModel xmlns:dgm="http://schemas.openxmlformats.org/drawingml/2006/diagram" xmlns:a="http://schemas.openxmlformats.org/drawingml/2006/main">
  <dgm:ptLst>
    <dgm:pt modelId="{EC17D8FC-BD1F-40CF-95DF-0AE4CAEA60AE}" type="doc">
      <dgm:prSet loTypeId="urn:microsoft.com/office/officeart/2008/layout/PictureStrips" loCatId="picture" qsTypeId="urn:microsoft.com/office/officeart/2005/8/quickstyle/simple1#20" qsCatId="simple" csTypeId="urn:microsoft.com/office/officeart/2005/8/colors/accent1_2#18" csCatId="accent1" phldr="1"/>
      <dgm:spPr/>
      <dgm:t>
        <a:bodyPr/>
        <a:lstStyle/>
        <a:p>
          <a:endParaRPr lang="zh-CN" altLang="en-US"/>
        </a:p>
      </dgm:t>
    </dgm:pt>
    <dgm:pt modelId="{DA944337-52F6-46EB-911C-38653A2FA815}">
      <dgm:prSet custT="1"/>
      <dgm:spPr/>
      <dgm:t>
        <a:bodyPr/>
        <a:lstStyle/>
        <a:p>
          <a:pPr rtl="0"/>
          <a:r>
            <a:rPr lang="zh-CN" altLang="en-US" sz="3200" b="0" dirty="0">
              <a:latin typeface="微软雅黑" panose="020B0503020204020204" pitchFamily="34" charset="-122"/>
              <a:ea typeface="微软雅黑" panose="020B0503020204020204" pitchFamily="34" charset="-122"/>
            </a:rPr>
            <a:t>罪刑法定原则</a:t>
          </a:r>
        </a:p>
      </dgm:t>
    </dgm:pt>
    <dgm:pt modelId="{0F854540-9AA7-42FE-9EDF-39412840B619}" type="parTrans" cxnId="{6C72C036-5D2D-438B-942F-516332BE604A}">
      <dgm:prSet/>
      <dgm:spPr/>
      <dgm:t>
        <a:bodyPr/>
        <a:lstStyle/>
        <a:p>
          <a:endParaRPr lang="zh-CN" altLang="en-US"/>
        </a:p>
      </dgm:t>
    </dgm:pt>
    <dgm:pt modelId="{89015591-7519-4DE7-8502-B8EA9184848B}" type="sibTrans" cxnId="{6C72C036-5D2D-438B-942F-516332BE604A}">
      <dgm:prSet/>
      <dgm:spPr/>
      <dgm:t>
        <a:bodyPr/>
        <a:lstStyle/>
        <a:p>
          <a:endParaRPr lang="zh-CN" altLang="en-US"/>
        </a:p>
      </dgm:t>
    </dgm:pt>
    <dgm:pt modelId="{44619882-C958-417C-ACE9-DD8B03EAF6C2}">
      <dgm:prSet custT="1"/>
      <dgm:spPr/>
      <dgm:t>
        <a:bodyPr/>
        <a:lstStyle/>
        <a:p>
          <a:pPr rtl="0"/>
          <a:r>
            <a:rPr lang="zh-CN" sz="3200" b="0" dirty="0">
              <a:latin typeface="微软雅黑" panose="020B0503020204020204" pitchFamily="34" charset="-122"/>
              <a:ea typeface="微软雅黑" panose="020B0503020204020204" pitchFamily="34" charset="-122"/>
            </a:rPr>
            <a:t>罪刑相当原则</a:t>
          </a:r>
          <a:endParaRPr lang="zh-CN" altLang="en-US" sz="3200" b="0" dirty="0">
            <a:latin typeface="微软雅黑" panose="020B0503020204020204" pitchFamily="34" charset="-122"/>
            <a:ea typeface="微软雅黑" panose="020B0503020204020204" pitchFamily="34" charset="-122"/>
          </a:endParaRPr>
        </a:p>
      </dgm:t>
    </dgm:pt>
    <dgm:pt modelId="{020FA6B6-3922-414A-9E57-D556C687C1E8}" type="parTrans" cxnId="{F0046D0B-2165-4E71-B430-B026035C2A8A}">
      <dgm:prSet/>
      <dgm:spPr/>
      <dgm:t>
        <a:bodyPr/>
        <a:lstStyle/>
        <a:p>
          <a:endParaRPr lang="zh-CN" altLang="en-US"/>
        </a:p>
      </dgm:t>
    </dgm:pt>
    <dgm:pt modelId="{1B47E468-C9B7-45DF-A590-14CDAC8092BF}" type="sibTrans" cxnId="{F0046D0B-2165-4E71-B430-B026035C2A8A}">
      <dgm:prSet/>
      <dgm:spPr/>
      <dgm:t>
        <a:bodyPr/>
        <a:lstStyle/>
        <a:p>
          <a:endParaRPr lang="zh-CN" altLang="en-US"/>
        </a:p>
      </dgm:t>
    </dgm:pt>
    <dgm:pt modelId="{A400EF9F-CF5F-469A-8861-500636639B76}">
      <dgm:prSet custT="1"/>
      <dgm:spPr/>
      <dgm:t>
        <a:bodyPr/>
        <a:lstStyle/>
        <a:p>
          <a:pPr rtl="0"/>
          <a:r>
            <a:rPr lang="zh-CN" sz="3200" b="0" dirty="0">
              <a:latin typeface="微软雅黑" panose="020B0503020204020204" pitchFamily="34" charset="-122"/>
              <a:ea typeface="微软雅黑" panose="020B0503020204020204" pitchFamily="34" charset="-122"/>
            </a:rPr>
            <a:t>适用刑法一律平等原则 </a:t>
          </a:r>
          <a:endParaRPr lang="zh-CN" altLang="en-US" sz="3200" b="0" dirty="0">
            <a:latin typeface="微软雅黑" panose="020B0503020204020204" pitchFamily="34" charset="-122"/>
            <a:ea typeface="微软雅黑" panose="020B0503020204020204" pitchFamily="34" charset="-122"/>
          </a:endParaRPr>
        </a:p>
      </dgm:t>
    </dgm:pt>
    <dgm:pt modelId="{4AAD626C-1BE2-4CC2-844B-336F2592B43F}" type="parTrans" cxnId="{9643668A-A006-4168-8B6C-DA073501D3A1}">
      <dgm:prSet/>
      <dgm:spPr/>
      <dgm:t>
        <a:bodyPr/>
        <a:lstStyle/>
        <a:p>
          <a:endParaRPr lang="zh-CN" altLang="en-US"/>
        </a:p>
      </dgm:t>
    </dgm:pt>
    <dgm:pt modelId="{F8777705-AC85-4D89-8A0E-4E21AF046DCE}" type="sibTrans" cxnId="{9643668A-A006-4168-8B6C-DA073501D3A1}">
      <dgm:prSet/>
      <dgm:spPr/>
      <dgm:t>
        <a:bodyPr/>
        <a:lstStyle/>
        <a:p>
          <a:endParaRPr lang="zh-CN" altLang="en-US"/>
        </a:p>
      </dgm:t>
    </dgm:pt>
    <dgm:pt modelId="{E1D7C74F-E1ED-42D5-85E3-A950C80348E8}" type="pres">
      <dgm:prSet presAssocID="{EC17D8FC-BD1F-40CF-95DF-0AE4CAEA60AE}" presName="Name0" presStyleCnt="0">
        <dgm:presLayoutVars>
          <dgm:dir/>
          <dgm:resizeHandles val="exact"/>
        </dgm:presLayoutVars>
      </dgm:prSet>
      <dgm:spPr/>
      <dgm:t>
        <a:bodyPr/>
        <a:lstStyle/>
        <a:p>
          <a:endParaRPr lang="zh-CN" altLang="en-US"/>
        </a:p>
      </dgm:t>
    </dgm:pt>
    <dgm:pt modelId="{5E4753EB-2EA0-42A5-8DF7-AB1364EBE03D}" type="pres">
      <dgm:prSet presAssocID="{DA944337-52F6-46EB-911C-38653A2FA815}" presName="composite" presStyleCnt="0"/>
      <dgm:spPr/>
    </dgm:pt>
    <dgm:pt modelId="{BA4A14D9-D739-4E15-BF30-C3E0DE1F95CF}" type="pres">
      <dgm:prSet presAssocID="{DA944337-52F6-46EB-911C-38653A2FA815}" presName="rect1" presStyleLbl="trAlignAcc1" presStyleIdx="0" presStyleCnt="3" custScaleY="68607">
        <dgm:presLayoutVars>
          <dgm:bulletEnabled val="1"/>
        </dgm:presLayoutVars>
      </dgm:prSet>
      <dgm:spPr/>
      <dgm:t>
        <a:bodyPr/>
        <a:lstStyle/>
        <a:p>
          <a:endParaRPr lang="zh-CN" altLang="en-US"/>
        </a:p>
      </dgm:t>
    </dgm:pt>
    <dgm:pt modelId="{BB926A33-88AA-4D5C-99F0-664506934AE5}" type="pres">
      <dgm:prSet presAssocID="{DA944337-52F6-46EB-911C-38653A2FA815}" presName="rect2" presStyleLbl="fgImgPlace1" presStyleIdx="0" presStyleCnt="3" custLinFactNeighborX="-9578" custLinFactNeighborY="2838"/>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1000" r="-1000"/>
          </a:stretch>
        </a:blipFill>
      </dgm:spPr>
    </dgm:pt>
    <dgm:pt modelId="{FEE67134-A8DB-4C53-8714-8BCB1D5487A5}" type="pres">
      <dgm:prSet presAssocID="{89015591-7519-4DE7-8502-B8EA9184848B}" presName="sibTrans" presStyleCnt="0"/>
      <dgm:spPr/>
    </dgm:pt>
    <dgm:pt modelId="{7291C8B4-FFED-4499-9105-785B2F5B9A74}" type="pres">
      <dgm:prSet presAssocID="{44619882-C958-417C-ACE9-DD8B03EAF6C2}" presName="composite" presStyleCnt="0"/>
      <dgm:spPr/>
    </dgm:pt>
    <dgm:pt modelId="{73EF3871-BB5D-4064-8196-31D79556A99B}" type="pres">
      <dgm:prSet presAssocID="{44619882-C958-417C-ACE9-DD8B03EAF6C2}" presName="rect1" presStyleLbl="trAlignAcc1" presStyleIdx="1" presStyleCnt="3" custScaleX="108737" custLinFactNeighborX="6518" custLinFactNeighborY="-2235">
        <dgm:presLayoutVars>
          <dgm:bulletEnabled val="1"/>
        </dgm:presLayoutVars>
      </dgm:prSet>
      <dgm:spPr/>
      <dgm:t>
        <a:bodyPr/>
        <a:lstStyle/>
        <a:p>
          <a:endParaRPr lang="zh-CN" altLang="en-US"/>
        </a:p>
      </dgm:t>
    </dgm:pt>
    <dgm:pt modelId="{F760A1D9-7903-42C1-8511-3088E175F6CD}" type="pres">
      <dgm:prSet presAssocID="{44619882-C958-417C-ACE9-DD8B03EAF6C2}" presName="rect2" presStyleLbl="fgImgPlace1" presStyleIdx="1" presStyleCnt="3"/>
      <dgm:spPr>
        <a:blipFill>
          <a:blip xmlns:r="http://schemas.openxmlformats.org/officeDocument/2006/relationships" r:embed="rId2">
            <a:extLst>
              <a:ext uri="{28A0092B-C50C-407E-A947-70E740481C1C}">
                <a14:useLocalDpi xmlns:a14="http://schemas.microsoft.com/office/drawing/2010/main" xmlns="" val="0"/>
              </a:ext>
            </a:extLst>
          </a:blip>
          <a:srcRect/>
          <a:stretch>
            <a:fillRect l="-25000" r="-25000"/>
          </a:stretch>
        </a:blipFill>
      </dgm:spPr>
    </dgm:pt>
    <dgm:pt modelId="{85385B99-42A6-470B-AC45-D72282305B6E}" type="pres">
      <dgm:prSet presAssocID="{1B47E468-C9B7-45DF-A590-14CDAC8092BF}" presName="sibTrans" presStyleCnt="0"/>
      <dgm:spPr/>
    </dgm:pt>
    <dgm:pt modelId="{5BAF1B84-2EFD-4126-97FD-C1FB4BE507E9}" type="pres">
      <dgm:prSet presAssocID="{A400EF9F-CF5F-469A-8861-500636639B76}" presName="composite" presStyleCnt="0"/>
      <dgm:spPr/>
    </dgm:pt>
    <dgm:pt modelId="{70487679-8FE1-409F-BC05-57A1518EEDC1}" type="pres">
      <dgm:prSet presAssocID="{A400EF9F-CF5F-469A-8861-500636639B76}" presName="rect1" presStyleLbl="trAlignAcc1" presStyleIdx="2" presStyleCnt="3" custScaleX="138702" custLinFactNeighborX="21183" custLinFactNeighborY="-745">
        <dgm:presLayoutVars>
          <dgm:bulletEnabled val="1"/>
        </dgm:presLayoutVars>
      </dgm:prSet>
      <dgm:spPr/>
      <dgm:t>
        <a:bodyPr/>
        <a:lstStyle/>
        <a:p>
          <a:endParaRPr lang="zh-CN" altLang="en-US"/>
        </a:p>
      </dgm:t>
    </dgm:pt>
    <dgm:pt modelId="{3439D648-4B8A-42DA-A34B-A7B27F0D9F69}" type="pres">
      <dgm:prSet presAssocID="{A400EF9F-CF5F-469A-8861-500636639B76}" presName="rect2" presStyleLbl="fgImgPlace1" presStyleIdx="2" presStyleCnt="3" custLinFactNeighborX="0"/>
      <dgm:spPr>
        <a:blipFill>
          <a:blip xmlns:r="http://schemas.openxmlformats.org/officeDocument/2006/relationships" r:embed="rId3" cstate="print">
            <a:extLst>
              <a:ext uri="{28A0092B-C50C-407E-A947-70E740481C1C}">
                <a14:useLocalDpi xmlns:a14="http://schemas.microsoft.com/office/drawing/2010/main" xmlns="" val="0"/>
              </a:ext>
            </a:extLst>
          </a:blip>
          <a:srcRect/>
          <a:stretch>
            <a:fillRect l="-3000" r="-3000"/>
          </a:stretch>
        </a:blipFill>
      </dgm:spPr>
    </dgm:pt>
  </dgm:ptLst>
  <dgm:cxnLst>
    <dgm:cxn modelId="{F0046D0B-2165-4E71-B430-B026035C2A8A}" srcId="{EC17D8FC-BD1F-40CF-95DF-0AE4CAEA60AE}" destId="{44619882-C958-417C-ACE9-DD8B03EAF6C2}" srcOrd="1" destOrd="0" parTransId="{020FA6B6-3922-414A-9E57-D556C687C1E8}" sibTransId="{1B47E468-C9B7-45DF-A590-14CDAC8092BF}"/>
    <dgm:cxn modelId="{C5F79D53-6F85-4BC1-8C31-98CC1FDA12E5}" type="presOf" srcId="{EC17D8FC-BD1F-40CF-95DF-0AE4CAEA60AE}" destId="{E1D7C74F-E1ED-42D5-85E3-A950C80348E8}" srcOrd="0" destOrd="0" presId="urn:microsoft.com/office/officeart/2008/layout/PictureStrips"/>
    <dgm:cxn modelId="{525F6612-3823-4322-A284-009573E359D5}" type="presOf" srcId="{A400EF9F-CF5F-469A-8861-500636639B76}" destId="{70487679-8FE1-409F-BC05-57A1518EEDC1}" srcOrd="0" destOrd="0" presId="urn:microsoft.com/office/officeart/2008/layout/PictureStrips"/>
    <dgm:cxn modelId="{9643668A-A006-4168-8B6C-DA073501D3A1}" srcId="{EC17D8FC-BD1F-40CF-95DF-0AE4CAEA60AE}" destId="{A400EF9F-CF5F-469A-8861-500636639B76}" srcOrd="2" destOrd="0" parTransId="{4AAD626C-1BE2-4CC2-844B-336F2592B43F}" sibTransId="{F8777705-AC85-4D89-8A0E-4E21AF046DCE}"/>
    <dgm:cxn modelId="{7555C327-22F0-41E9-90E0-5EA90043DFD8}" type="presOf" srcId="{DA944337-52F6-46EB-911C-38653A2FA815}" destId="{BA4A14D9-D739-4E15-BF30-C3E0DE1F95CF}" srcOrd="0" destOrd="0" presId="urn:microsoft.com/office/officeart/2008/layout/PictureStrips"/>
    <dgm:cxn modelId="{5DDE9D4B-342A-4D35-847C-36B05E711C80}" type="presOf" srcId="{44619882-C958-417C-ACE9-DD8B03EAF6C2}" destId="{73EF3871-BB5D-4064-8196-31D79556A99B}" srcOrd="0" destOrd="0" presId="urn:microsoft.com/office/officeart/2008/layout/PictureStrips"/>
    <dgm:cxn modelId="{6C72C036-5D2D-438B-942F-516332BE604A}" srcId="{EC17D8FC-BD1F-40CF-95DF-0AE4CAEA60AE}" destId="{DA944337-52F6-46EB-911C-38653A2FA815}" srcOrd="0" destOrd="0" parTransId="{0F854540-9AA7-42FE-9EDF-39412840B619}" sibTransId="{89015591-7519-4DE7-8502-B8EA9184848B}"/>
    <dgm:cxn modelId="{E33585AA-B1F0-4BEB-8799-EC3FFDEA6F6E}" type="presParOf" srcId="{E1D7C74F-E1ED-42D5-85E3-A950C80348E8}" destId="{5E4753EB-2EA0-42A5-8DF7-AB1364EBE03D}" srcOrd="0" destOrd="0" presId="urn:microsoft.com/office/officeart/2008/layout/PictureStrips"/>
    <dgm:cxn modelId="{2E835090-39E0-45B5-A4E7-FBF6CA7B78CD}" type="presParOf" srcId="{5E4753EB-2EA0-42A5-8DF7-AB1364EBE03D}" destId="{BA4A14D9-D739-4E15-BF30-C3E0DE1F95CF}" srcOrd="0" destOrd="0" presId="urn:microsoft.com/office/officeart/2008/layout/PictureStrips"/>
    <dgm:cxn modelId="{34B2A113-6B25-42C1-A834-65BBDFC045B5}" type="presParOf" srcId="{5E4753EB-2EA0-42A5-8DF7-AB1364EBE03D}" destId="{BB926A33-88AA-4D5C-99F0-664506934AE5}" srcOrd="1" destOrd="0" presId="urn:microsoft.com/office/officeart/2008/layout/PictureStrips"/>
    <dgm:cxn modelId="{2D19B81F-10AB-4DC9-B51A-07542069321F}" type="presParOf" srcId="{E1D7C74F-E1ED-42D5-85E3-A950C80348E8}" destId="{FEE67134-A8DB-4C53-8714-8BCB1D5487A5}" srcOrd="1" destOrd="0" presId="urn:microsoft.com/office/officeart/2008/layout/PictureStrips"/>
    <dgm:cxn modelId="{0F5A6909-4F70-475A-A139-A3812E0F3A69}" type="presParOf" srcId="{E1D7C74F-E1ED-42D5-85E3-A950C80348E8}" destId="{7291C8B4-FFED-4499-9105-785B2F5B9A74}" srcOrd="2" destOrd="0" presId="urn:microsoft.com/office/officeart/2008/layout/PictureStrips"/>
    <dgm:cxn modelId="{51D4922F-66F5-41B5-9DD4-C9ACAEF5B6F1}" type="presParOf" srcId="{7291C8B4-FFED-4499-9105-785B2F5B9A74}" destId="{73EF3871-BB5D-4064-8196-31D79556A99B}" srcOrd="0" destOrd="0" presId="urn:microsoft.com/office/officeart/2008/layout/PictureStrips"/>
    <dgm:cxn modelId="{1B9B944F-7268-47A1-90E0-943C292B0133}" type="presParOf" srcId="{7291C8B4-FFED-4499-9105-785B2F5B9A74}" destId="{F760A1D9-7903-42C1-8511-3088E175F6CD}" srcOrd="1" destOrd="0" presId="urn:microsoft.com/office/officeart/2008/layout/PictureStrips"/>
    <dgm:cxn modelId="{D2D31EC1-7432-4456-8685-3F6337DD6F7D}" type="presParOf" srcId="{E1D7C74F-E1ED-42D5-85E3-A950C80348E8}" destId="{85385B99-42A6-470B-AC45-D72282305B6E}" srcOrd="3" destOrd="0" presId="urn:microsoft.com/office/officeart/2008/layout/PictureStrips"/>
    <dgm:cxn modelId="{01351525-69CA-4570-A02C-50AFBB3BE140}" type="presParOf" srcId="{E1D7C74F-E1ED-42D5-85E3-A950C80348E8}" destId="{5BAF1B84-2EFD-4126-97FD-C1FB4BE507E9}" srcOrd="4" destOrd="0" presId="urn:microsoft.com/office/officeart/2008/layout/PictureStrips"/>
    <dgm:cxn modelId="{BFAC7175-5442-4D15-82FA-B4F1C2355B18}" type="presParOf" srcId="{5BAF1B84-2EFD-4126-97FD-C1FB4BE507E9}" destId="{70487679-8FE1-409F-BC05-57A1518EEDC1}" srcOrd="0" destOrd="0" presId="urn:microsoft.com/office/officeart/2008/layout/PictureStrips"/>
    <dgm:cxn modelId="{9AA2E528-1B76-4526-9C81-CBA9B381C125}" type="presParOf" srcId="{5BAF1B84-2EFD-4126-97FD-C1FB4BE507E9}" destId="{3439D648-4B8A-42DA-A34B-A7B27F0D9F69}" srcOrd="1" destOrd="0" presId="urn:microsoft.com/office/officeart/2008/layout/PictureStrips"/>
  </dgm:cxnLst>
  <dgm:bg/>
  <dgm:whole/>
</dgm:dataModel>
</file>

<file path=ppt/diagrams/data13.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12" qsCatId="simple" csTypeId="urn:microsoft.com/office/officeart/2005/8/colors/accent2_1#3"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犯罪定义</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C70D7222-FC98-497D-BC37-65A8D310F49D}">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排除犯罪的事由</a:t>
          </a:r>
        </a:p>
      </dgm:t>
    </dgm:pt>
    <dgm:pt modelId="{CF71A915-A451-4292-BB30-D015C7B70B6B}" type="parTrans" cxnId="{4E46B773-E51F-4198-AAE2-FD521AEA65BC}">
      <dgm:prSet/>
      <dgm:spPr/>
      <dgm:t>
        <a:bodyPr/>
        <a:lstStyle/>
        <a:p>
          <a:endParaRPr lang="zh-CN" altLang="en-US"/>
        </a:p>
      </dgm:t>
    </dgm:pt>
    <dgm:pt modelId="{E02A3D13-52AC-42F8-854E-EB09F662E2B4}" type="sibTrans" cxnId="{4E46B773-E51F-4198-AAE2-FD521AEA65BC}">
      <dgm:prSet/>
      <dgm:spPr/>
      <dgm:t>
        <a:bodyPr/>
        <a:lstStyle/>
        <a:p>
          <a:endParaRPr lang="zh-CN" altLang="en-US"/>
        </a:p>
      </dgm:t>
    </dgm:pt>
    <dgm:pt modelId="{4082BC79-369B-46CD-B537-FAFBA8E8BEF5}">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犯罪构成</a:t>
          </a:r>
        </a:p>
      </dgm:t>
    </dgm:pt>
    <dgm:pt modelId="{626588E3-3B49-4B13-98FA-614CADFCD9E0}" type="parTrans" cxnId="{2C4A7D41-EBB5-4AF4-81E8-E518061763F7}">
      <dgm:prSet/>
      <dgm:spPr/>
      <dgm:t>
        <a:bodyPr/>
        <a:lstStyle/>
        <a:p>
          <a:endParaRPr lang="zh-CN" altLang="en-US"/>
        </a:p>
      </dgm:t>
    </dgm:pt>
    <dgm:pt modelId="{C65E70B2-825A-4CB3-9013-449A66185B9A}" type="sibTrans" cxnId="{2C4A7D41-EBB5-4AF4-81E8-E518061763F7}">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t>
        <a:bodyPr/>
        <a:lstStyle/>
        <a:p>
          <a:endParaRPr lang="zh-CN" altLang="en-US"/>
        </a:p>
      </dgm:t>
    </dgm:pt>
    <dgm:pt modelId="{219A165C-D467-4C65-8477-7D48F83ADBEE}" type="pres">
      <dgm:prSet presAssocID="{C70D7222-FC98-497D-BC37-65A8D310F49D}" presName="boxAndChildren" presStyleCnt="0"/>
      <dgm:spPr/>
    </dgm:pt>
    <dgm:pt modelId="{A5E6E8D7-7D50-4A08-891C-80458A538674}" type="pres">
      <dgm:prSet presAssocID="{C70D7222-FC98-497D-BC37-65A8D310F49D}" presName="parentTextBox" presStyleLbl="node1" presStyleIdx="0" presStyleCnt="3"/>
      <dgm:spPr/>
      <dgm:t>
        <a:bodyPr/>
        <a:lstStyle/>
        <a:p>
          <a:endParaRPr lang="zh-CN" altLang="en-US"/>
        </a:p>
      </dgm:t>
    </dgm:pt>
    <dgm:pt modelId="{F04C0DC2-9659-412B-9BE8-D926CE0CB390}" type="pres">
      <dgm:prSet presAssocID="{C65E70B2-825A-4CB3-9013-449A66185B9A}" presName="sp" presStyleCnt="0"/>
      <dgm:spPr/>
    </dgm:pt>
    <dgm:pt modelId="{5D8BD70A-3F95-4609-8788-CEB6F03CC6C7}" type="pres">
      <dgm:prSet presAssocID="{4082BC79-369B-46CD-B537-FAFBA8E8BEF5}" presName="arrowAndChildren" presStyleCnt="0"/>
      <dgm:spPr/>
    </dgm:pt>
    <dgm:pt modelId="{A4D69D85-62B3-4E9A-BA30-6791CF03A27E}" type="pres">
      <dgm:prSet presAssocID="{4082BC79-369B-46CD-B537-FAFBA8E8BEF5}" presName="parentTextArrow" presStyleLbl="node1" presStyleIdx="1" presStyleCnt="3"/>
      <dgm:spPr/>
      <dgm:t>
        <a:bodyPr/>
        <a:lstStyle/>
        <a:p>
          <a:endParaRPr lang="zh-CN" altLang="en-US"/>
        </a:p>
      </dgm:t>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2" presStyleCnt="3" custLinFactNeighborX="-9570" custLinFactNeighborY="1352"/>
      <dgm:spPr/>
      <dgm:t>
        <a:bodyPr/>
        <a:lstStyle/>
        <a:p>
          <a:endParaRPr lang="zh-CN" altLang="en-US"/>
        </a:p>
      </dgm:t>
    </dgm:pt>
  </dgm:ptLst>
  <dgm:cxnLst>
    <dgm:cxn modelId="{D5C9558F-0C47-458C-B6DD-FA3EA41ABB5E}" type="presOf" srcId="{C70D7222-FC98-497D-BC37-65A8D310F49D}" destId="{A5E6E8D7-7D50-4A08-891C-80458A538674}" srcOrd="0" destOrd="0" presId="urn:microsoft.com/office/officeart/2005/8/layout/process4"/>
    <dgm:cxn modelId="{0F9778E1-445D-498E-8A5D-D4F7C20F09BF}" srcId="{980E4F54-60B3-4D4F-AF34-8DE890B58F96}" destId="{A7D8EA00-ED8F-423A-8C31-95B658869CB6}" srcOrd="0" destOrd="0" parTransId="{3EA9A126-45CD-4278-BB38-D450C4D701E9}" sibTransId="{FB4BB861-8253-4679-B875-C42DB51BCB88}"/>
    <dgm:cxn modelId="{68ABD146-E8E8-418E-B72F-BF657956672D}" type="presOf" srcId="{4082BC79-369B-46CD-B537-FAFBA8E8BEF5}" destId="{A4D69D85-62B3-4E9A-BA30-6791CF03A27E}" srcOrd="0" destOrd="0" presId="urn:microsoft.com/office/officeart/2005/8/layout/process4"/>
    <dgm:cxn modelId="{1CE379BA-57AB-4C5E-88F9-8457ECED66B1}" type="presOf" srcId="{A7D8EA00-ED8F-423A-8C31-95B658869CB6}" destId="{D775D806-4C9A-4B69-9F1D-07590CD24414}" srcOrd="0" destOrd="0" presId="urn:microsoft.com/office/officeart/2005/8/layout/process4"/>
    <dgm:cxn modelId="{2C4A7D41-EBB5-4AF4-81E8-E518061763F7}" srcId="{980E4F54-60B3-4D4F-AF34-8DE890B58F96}" destId="{4082BC79-369B-46CD-B537-FAFBA8E8BEF5}" srcOrd="1" destOrd="0" parTransId="{626588E3-3B49-4B13-98FA-614CADFCD9E0}" sibTransId="{C65E70B2-825A-4CB3-9013-449A66185B9A}"/>
    <dgm:cxn modelId="{4E46B773-E51F-4198-AAE2-FD521AEA65BC}" srcId="{980E4F54-60B3-4D4F-AF34-8DE890B58F96}" destId="{C70D7222-FC98-497D-BC37-65A8D310F49D}" srcOrd="2" destOrd="0" parTransId="{CF71A915-A451-4292-BB30-D015C7B70B6B}" sibTransId="{E02A3D13-52AC-42F8-854E-EB09F662E2B4}"/>
    <dgm:cxn modelId="{628B8F13-DAC8-4E4B-9DF9-C4C8368DCE87}" type="presOf" srcId="{980E4F54-60B3-4D4F-AF34-8DE890B58F96}" destId="{1A30E14A-67AE-4C66-9A8E-0BC45C645A76}" srcOrd="0" destOrd="0" presId="urn:microsoft.com/office/officeart/2005/8/layout/process4"/>
    <dgm:cxn modelId="{1F0E5DEF-7921-4BC9-93C4-C6961AD9227E}" type="presParOf" srcId="{1A30E14A-67AE-4C66-9A8E-0BC45C645A76}" destId="{219A165C-D467-4C65-8477-7D48F83ADBEE}" srcOrd="0" destOrd="0" presId="urn:microsoft.com/office/officeart/2005/8/layout/process4"/>
    <dgm:cxn modelId="{17CF5FDE-72E1-4981-AFF7-956508C14C7D}" type="presParOf" srcId="{219A165C-D467-4C65-8477-7D48F83ADBEE}" destId="{A5E6E8D7-7D50-4A08-891C-80458A538674}" srcOrd="0" destOrd="0" presId="urn:microsoft.com/office/officeart/2005/8/layout/process4"/>
    <dgm:cxn modelId="{E29F85C6-7E19-435C-B264-B1ECC4072D8D}" type="presParOf" srcId="{1A30E14A-67AE-4C66-9A8E-0BC45C645A76}" destId="{F04C0DC2-9659-412B-9BE8-D926CE0CB390}" srcOrd="1" destOrd="0" presId="urn:microsoft.com/office/officeart/2005/8/layout/process4"/>
    <dgm:cxn modelId="{606B804F-5047-4D17-A6DE-48F0593DEF35}" type="presParOf" srcId="{1A30E14A-67AE-4C66-9A8E-0BC45C645A76}" destId="{5D8BD70A-3F95-4609-8788-CEB6F03CC6C7}" srcOrd="2" destOrd="0" presId="urn:microsoft.com/office/officeart/2005/8/layout/process4"/>
    <dgm:cxn modelId="{0A7CB652-AF2F-4019-8513-6CEBC1798CFB}" type="presParOf" srcId="{5D8BD70A-3F95-4609-8788-CEB6F03CC6C7}" destId="{A4D69D85-62B3-4E9A-BA30-6791CF03A27E}" srcOrd="0" destOrd="0" presId="urn:microsoft.com/office/officeart/2005/8/layout/process4"/>
    <dgm:cxn modelId="{0CDA9688-B0E7-4B04-9817-59520DC9B108}" type="presParOf" srcId="{1A30E14A-67AE-4C66-9A8E-0BC45C645A76}" destId="{8AF8D404-8BBB-4FA4-90E0-B30CCF4EC75D}" srcOrd="3" destOrd="0" presId="urn:microsoft.com/office/officeart/2005/8/layout/process4"/>
    <dgm:cxn modelId="{F28C2D60-6A38-4DD1-8F37-70CC98250E0E}" type="presParOf" srcId="{1A30E14A-67AE-4C66-9A8E-0BC45C645A76}" destId="{FB56846D-23BB-47A0-9D33-B327EB36CA4A}" srcOrd="4" destOrd="0" presId="urn:microsoft.com/office/officeart/2005/8/layout/process4"/>
    <dgm:cxn modelId="{C21AD5F1-5894-443F-A456-D120E5211C9E}" type="presParOf" srcId="{FB56846D-23BB-47A0-9D33-B327EB36CA4A}" destId="{D775D806-4C9A-4B69-9F1D-07590CD24414}" srcOrd="0" destOrd="0" presId="urn:microsoft.com/office/officeart/2005/8/layout/process4"/>
  </dgm:cxnLst>
  <dgm:bg/>
  <dgm:whole/>
</dgm:dataModel>
</file>

<file path=ppt/diagrams/data2.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12" qsCatId="simple" csTypeId="urn:microsoft.com/office/officeart/2005/8/colors/accent2_1#3"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民法典的编撰及内容体系</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C70D7222-FC98-497D-BC37-65A8D310F49D}">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民事主体制度</a:t>
          </a:r>
        </a:p>
      </dgm:t>
    </dgm:pt>
    <dgm:pt modelId="{CF71A915-A451-4292-BB30-D015C7B70B6B}" type="parTrans" cxnId="{4E46B773-E51F-4198-AAE2-FD521AEA65BC}">
      <dgm:prSet/>
      <dgm:spPr/>
      <dgm:t>
        <a:bodyPr/>
        <a:lstStyle/>
        <a:p>
          <a:endParaRPr lang="zh-CN" altLang="en-US"/>
        </a:p>
      </dgm:t>
    </dgm:pt>
    <dgm:pt modelId="{E02A3D13-52AC-42F8-854E-EB09F662E2B4}" type="sibTrans" cxnId="{4E46B773-E51F-4198-AAE2-FD521AEA65BC}">
      <dgm:prSet/>
      <dgm:spPr/>
      <dgm:t>
        <a:bodyPr/>
        <a:lstStyle/>
        <a:p>
          <a:endParaRPr lang="zh-CN" altLang="en-US"/>
        </a:p>
      </dgm:t>
    </dgm:pt>
    <dgm:pt modelId="{56A2360A-CC83-4055-9867-9668ABA0E493}">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民事权利制度</a:t>
          </a:r>
        </a:p>
      </dgm:t>
    </dgm:pt>
    <dgm:pt modelId="{0D2A4413-34AA-4641-9BC6-268764789044}" type="parTrans" cxnId="{90219DB1-1E92-4184-97A5-97D9A48D064E}">
      <dgm:prSet/>
      <dgm:spPr/>
      <dgm:t>
        <a:bodyPr/>
        <a:lstStyle/>
        <a:p>
          <a:endParaRPr lang="zh-CN" altLang="en-US"/>
        </a:p>
      </dgm:t>
    </dgm:pt>
    <dgm:pt modelId="{325AEE76-0E8E-4A17-8B49-1E5E568C75A8}" type="sibTrans" cxnId="{90219DB1-1E92-4184-97A5-97D9A48D064E}">
      <dgm:prSet/>
      <dgm:spPr/>
      <dgm:t>
        <a:bodyPr/>
        <a:lstStyle/>
        <a:p>
          <a:endParaRPr lang="zh-CN" altLang="en-US"/>
        </a:p>
      </dgm:t>
    </dgm:pt>
    <dgm:pt modelId="{4082BC79-369B-46CD-B537-FAFBA8E8BEF5}">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民法的概念和基本原则</a:t>
          </a:r>
        </a:p>
      </dgm:t>
    </dgm:pt>
    <dgm:pt modelId="{626588E3-3B49-4B13-98FA-614CADFCD9E0}" type="parTrans" cxnId="{2C4A7D41-EBB5-4AF4-81E8-E518061763F7}">
      <dgm:prSet/>
      <dgm:spPr/>
      <dgm:t>
        <a:bodyPr/>
        <a:lstStyle/>
        <a:p>
          <a:endParaRPr lang="zh-CN" altLang="en-US"/>
        </a:p>
      </dgm:t>
    </dgm:pt>
    <dgm:pt modelId="{C65E70B2-825A-4CB3-9013-449A66185B9A}" type="sibTrans" cxnId="{2C4A7D41-EBB5-4AF4-81E8-E518061763F7}">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t>
        <a:bodyPr/>
        <a:lstStyle/>
        <a:p>
          <a:endParaRPr lang="zh-CN" altLang="en-US"/>
        </a:p>
      </dgm:t>
    </dgm:pt>
    <dgm:pt modelId="{0D2A7B30-19B3-4B10-8701-A38FBDFE48E2}" type="pres">
      <dgm:prSet presAssocID="{56A2360A-CC83-4055-9867-9668ABA0E493}" presName="boxAndChildren" presStyleCnt="0"/>
      <dgm:spPr/>
    </dgm:pt>
    <dgm:pt modelId="{001912F3-00FB-400C-92F5-00437DFF1998}" type="pres">
      <dgm:prSet presAssocID="{56A2360A-CC83-4055-9867-9668ABA0E493}" presName="parentTextBox" presStyleLbl="node1" presStyleIdx="0" presStyleCnt="4"/>
      <dgm:spPr/>
      <dgm:t>
        <a:bodyPr/>
        <a:lstStyle/>
        <a:p>
          <a:endParaRPr lang="zh-CN" altLang="en-US"/>
        </a:p>
      </dgm:t>
    </dgm:pt>
    <dgm:pt modelId="{9835F246-9E3B-49C2-9714-2A67CA13BB51}" type="pres">
      <dgm:prSet presAssocID="{E02A3D13-52AC-42F8-854E-EB09F662E2B4}" presName="sp" presStyleCnt="0"/>
      <dgm:spPr/>
    </dgm:pt>
    <dgm:pt modelId="{0F6ED306-2C27-47CE-AD37-0204C6809745}" type="pres">
      <dgm:prSet presAssocID="{C70D7222-FC98-497D-BC37-65A8D310F49D}" presName="arrowAndChildren" presStyleCnt="0"/>
      <dgm:spPr/>
    </dgm:pt>
    <dgm:pt modelId="{8E6F8685-B4EB-4BE6-8588-97DD8F55EE6D}" type="pres">
      <dgm:prSet presAssocID="{C70D7222-FC98-497D-BC37-65A8D310F49D}" presName="parentTextArrow" presStyleLbl="node1" presStyleIdx="1" presStyleCnt="4"/>
      <dgm:spPr/>
      <dgm:t>
        <a:bodyPr/>
        <a:lstStyle/>
        <a:p>
          <a:endParaRPr lang="zh-CN" altLang="en-US"/>
        </a:p>
      </dgm:t>
    </dgm:pt>
    <dgm:pt modelId="{F04C0DC2-9659-412B-9BE8-D926CE0CB390}" type="pres">
      <dgm:prSet presAssocID="{C65E70B2-825A-4CB3-9013-449A66185B9A}" presName="sp" presStyleCnt="0"/>
      <dgm:spPr/>
    </dgm:pt>
    <dgm:pt modelId="{5D8BD70A-3F95-4609-8788-CEB6F03CC6C7}" type="pres">
      <dgm:prSet presAssocID="{4082BC79-369B-46CD-B537-FAFBA8E8BEF5}" presName="arrowAndChildren" presStyleCnt="0"/>
      <dgm:spPr/>
    </dgm:pt>
    <dgm:pt modelId="{A4D69D85-62B3-4E9A-BA30-6791CF03A27E}" type="pres">
      <dgm:prSet presAssocID="{4082BC79-369B-46CD-B537-FAFBA8E8BEF5}" presName="parentTextArrow" presStyleLbl="node1" presStyleIdx="2" presStyleCnt="4"/>
      <dgm:spPr/>
      <dgm:t>
        <a:bodyPr/>
        <a:lstStyle/>
        <a:p>
          <a:endParaRPr lang="zh-CN" altLang="en-US"/>
        </a:p>
      </dgm:t>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3" presStyleCnt="4" custLinFactNeighborX="-9570" custLinFactNeighborY="1352"/>
      <dgm:spPr/>
      <dgm:t>
        <a:bodyPr/>
        <a:lstStyle/>
        <a:p>
          <a:endParaRPr lang="zh-CN" altLang="en-US"/>
        </a:p>
      </dgm:t>
    </dgm:pt>
  </dgm:ptLst>
  <dgm:cxnLst>
    <dgm:cxn modelId="{0F9778E1-445D-498E-8A5D-D4F7C20F09BF}" srcId="{980E4F54-60B3-4D4F-AF34-8DE890B58F96}" destId="{A7D8EA00-ED8F-423A-8C31-95B658869CB6}" srcOrd="0" destOrd="0" parTransId="{3EA9A126-45CD-4278-BB38-D450C4D701E9}" sibTransId="{FB4BB861-8253-4679-B875-C42DB51BCB88}"/>
    <dgm:cxn modelId="{B214FE61-ED23-445A-8F29-659880DD09C0}" type="presOf" srcId="{56A2360A-CC83-4055-9867-9668ABA0E493}" destId="{001912F3-00FB-400C-92F5-00437DFF1998}" srcOrd="0" destOrd="0" presId="urn:microsoft.com/office/officeart/2005/8/layout/process4"/>
    <dgm:cxn modelId="{90219DB1-1E92-4184-97A5-97D9A48D064E}" srcId="{980E4F54-60B3-4D4F-AF34-8DE890B58F96}" destId="{56A2360A-CC83-4055-9867-9668ABA0E493}" srcOrd="3" destOrd="0" parTransId="{0D2A4413-34AA-4641-9BC6-268764789044}" sibTransId="{325AEE76-0E8E-4A17-8B49-1E5E568C75A8}"/>
    <dgm:cxn modelId="{68ABD146-E8E8-418E-B72F-BF657956672D}" type="presOf" srcId="{4082BC79-369B-46CD-B537-FAFBA8E8BEF5}" destId="{A4D69D85-62B3-4E9A-BA30-6791CF03A27E}" srcOrd="0" destOrd="0" presId="urn:microsoft.com/office/officeart/2005/8/layout/process4"/>
    <dgm:cxn modelId="{1CE379BA-57AB-4C5E-88F9-8457ECED66B1}" type="presOf" srcId="{A7D8EA00-ED8F-423A-8C31-95B658869CB6}" destId="{D775D806-4C9A-4B69-9F1D-07590CD24414}" srcOrd="0" destOrd="0" presId="urn:microsoft.com/office/officeart/2005/8/layout/process4"/>
    <dgm:cxn modelId="{2C4A7D41-EBB5-4AF4-81E8-E518061763F7}" srcId="{980E4F54-60B3-4D4F-AF34-8DE890B58F96}" destId="{4082BC79-369B-46CD-B537-FAFBA8E8BEF5}" srcOrd="1" destOrd="0" parTransId="{626588E3-3B49-4B13-98FA-614CADFCD9E0}" sibTransId="{C65E70B2-825A-4CB3-9013-449A66185B9A}"/>
    <dgm:cxn modelId="{4E46B773-E51F-4198-AAE2-FD521AEA65BC}" srcId="{980E4F54-60B3-4D4F-AF34-8DE890B58F96}" destId="{C70D7222-FC98-497D-BC37-65A8D310F49D}" srcOrd="2" destOrd="0" parTransId="{CF71A915-A451-4292-BB30-D015C7B70B6B}" sibTransId="{E02A3D13-52AC-42F8-854E-EB09F662E2B4}"/>
    <dgm:cxn modelId="{E74BEB11-7306-4C1B-BB4B-14EA0710593A}" type="presOf" srcId="{C70D7222-FC98-497D-BC37-65A8D310F49D}" destId="{8E6F8685-B4EB-4BE6-8588-97DD8F55EE6D}" srcOrd="0" destOrd="0" presId="urn:microsoft.com/office/officeart/2005/8/layout/process4"/>
    <dgm:cxn modelId="{628B8F13-DAC8-4E4B-9DF9-C4C8368DCE87}" type="presOf" srcId="{980E4F54-60B3-4D4F-AF34-8DE890B58F96}" destId="{1A30E14A-67AE-4C66-9A8E-0BC45C645A76}" srcOrd="0" destOrd="0" presId="urn:microsoft.com/office/officeart/2005/8/layout/process4"/>
    <dgm:cxn modelId="{F53C2EA8-5F06-4EFF-AFA1-05E4899AFA70}" type="presParOf" srcId="{1A30E14A-67AE-4C66-9A8E-0BC45C645A76}" destId="{0D2A7B30-19B3-4B10-8701-A38FBDFE48E2}" srcOrd="0" destOrd="0" presId="urn:microsoft.com/office/officeart/2005/8/layout/process4"/>
    <dgm:cxn modelId="{E7C9155C-C734-4A96-B91E-24351188B5F6}" type="presParOf" srcId="{0D2A7B30-19B3-4B10-8701-A38FBDFE48E2}" destId="{001912F3-00FB-400C-92F5-00437DFF1998}" srcOrd="0" destOrd="0" presId="urn:microsoft.com/office/officeart/2005/8/layout/process4"/>
    <dgm:cxn modelId="{14D2AE5B-6CD4-4391-9133-5FAD4EE9A84B}" type="presParOf" srcId="{1A30E14A-67AE-4C66-9A8E-0BC45C645A76}" destId="{9835F246-9E3B-49C2-9714-2A67CA13BB51}" srcOrd="1" destOrd="0" presId="urn:microsoft.com/office/officeart/2005/8/layout/process4"/>
    <dgm:cxn modelId="{B3210643-533A-48B3-87D4-6A2C22B16787}" type="presParOf" srcId="{1A30E14A-67AE-4C66-9A8E-0BC45C645A76}" destId="{0F6ED306-2C27-47CE-AD37-0204C6809745}" srcOrd="2" destOrd="0" presId="urn:microsoft.com/office/officeart/2005/8/layout/process4"/>
    <dgm:cxn modelId="{5305F93B-6665-45B9-8A2B-02CA56968866}" type="presParOf" srcId="{0F6ED306-2C27-47CE-AD37-0204C6809745}" destId="{8E6F8685-B4EB-4BE6-8588-97DD8F55EE6D}" srcOrd="0" destOrd="0" presId="urn:microsoft.com/office/officeart/2005/8/layout/process4"/>
    <dgm:cxn modelId="{E29F85C6-7E19-435C-B264-B1ECC4072D8D}" type="presParOf" srcId="{1A30E14A-67AE-4C66-9A8E-0BC45C645A76}" destId="{F04C0DC2-9659-412B-9BE8-D926CE0CB390}" srcOrd="3" destOrd="0" presId="urn:microsoft.com/office/officeart/2005/8/layout/process4"/>
    <dgm:cxn modelId="{606B804F-5047-4D17-A6DE-48F0593DEF35}" type="presParOf" srcId="{1A30E14A-67AE-4C66-9A8E-0BC45C645A76}" destId="{5D8BD70A-3F95-4609-8788-CEB6F03CC6C7}" srcOrd="4" destOrd="0" presId="urn:microsoft.com/office/officeart/2005/8/layout/process4"/>
    <dgm:cxn modelId="{0A7CB652-AF2F-4019-8513-6CEBC1798CFB}" type="presParOf" srcId="{5D8BD70A-3F95-4609-8788-CEB6F03CC6C7}" destId="{A4D69D85-62B3-4E9A-BA30-6791CF03A27E}" srcOrd="0" destOrd="0" presId="urn:microsoft.com/office/officeart/2005/8/layout/process4"/>
    <dgm:cxn modelId="{0CDA9688-B0E7-4B04-9817-59520DC9B108}" type="presParOf" srcId="{1A30E14A-67AE-4C66-9A8E-0BC45C645A76}" destId="{8AF8D404-8BBB-4FA4-90E0-B30CCF4EC75D}" srcOrd="5" destOrd="0" presId="urn:microsoft.com/office/officeart/2005/8/layout/process4"/>
    <dgm:cxn modelId="{F28C2D60-6A38-4DD1-8F37-70CC98250E0E}" type="presParOf" srcId="{1A30E14A-67AE-4C66-9A8E-0BC45C645A76}" destId="{FB56846D-23BB-47A0-9D33-B327EB36CA4A}" srcOrd="6" destOrd="0" presId="urn:microsoft.com/office/officeart/2005/8/layout/process4"/>
    <dgm:cxn modelId="{C21AD5F1-5894-443F-A456-D120E5211C9E}" type="presParOf" srcId="{FB56846D-23BB-47A0-9D33-B327EB36CA4A}" destId="{D775D806-4C9A-4B69-9F1D-07590CD24414}" srcOrd="0" destOrd="0" presId="urn:microsoft.com/office/officeart/2005/8/layout/process4"/>
  </dgm:cxnLst>
  <dgm:bg/>
  <dgm:whole/>
</dgm:dataModel>
</file>

<file path=ppt/diagrams/data3.xml><?xml version="1.0" encoding="utf-8"?>
<dgm:dataModel xmlns:dgm="http://schemas.openxmlformats.org/drawingml/2006/diagram" xmlns:a="http://schemas.openxmlformats.org/drawingml/2006/main">
  <dgm:ptLst>
    <dgm:pt modelId="{7E7B4040-D1A4-4DFB-BF2E-33B9D9869748}" type="doc">
      <dgm:prSet loTypeId="urn:microsoft.com/office/officeart/2005/8/layout/vList2#2" loCatId="list" qsTypeId="urn:microsoft.com/office/officeart/2005/8/quickstyle/simple1#13" qsCatId="simple" csTypeId="urn:microsoft.com/office/officeart/2005/8/colors/accent1_2#10" csCatId="accent1" phldr="1"/>
      <dgm:spPr/>
      <dgm:t>
        <a:bodyPr/>
        <a:lstStyle/>
        <a:p>
          <a:endParaRPr lang="zh-CN" altLang="en-US"/>
        </a:p>
      </dgm:t>
    </dgm:pt>
    <dgm:pt modelId="{947EF014-2E2C-4C9A-A1A9-61E831D31093}">
      <dgm:prSet custT="1"/>
      <dgm:spPr>
        <a:solidFill>
          <a:srgbClr val="FFC00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私权保护原则</a:t>
          </a:r>
        </a:p>
      </dgm:t>
    </dgm:pt>
    <dgm:pt modelId="{A0A7EC72-760B-49C9-816E-57B5E3992335}" type="parTrans" cxnId="{578DDCBF-55B5-4AEA-A415-48ABE225F93F}">
      <dgm:prSet/>
      <dgm:spPr/>
      <dgm:t>
        <a:bodyPr/>
        <a:lstStyle/>
        <a:p>
          <a:endParaRPr lang="zh-CN" altLang="en-US"/>
        </a:p>
      </dgm:t>
    </dgm:pt>
    <dgm:pt modelId="{4E36C2BE-BABA-4F34-A271-57B19B4EEF64}" type="sibTrans" cxnId="{578DDCBF-55B5-4AEA-A415-48ABE225F93F}">
      <dgm:prSet/>
      <dgm:spPr/>
      <dgm:t>
        <a:bodyPr/>
        <a:lstStyle/>
        <a:p>
          <a:endParaRPr lang="zh-CN" altLang="en-US"/>
        </a:p>
      </dgm:t>
    </dgm:pt>
    <dgm:pt modelId="{F8007A39-A901-46B5-86F3-C610A84A6FAC}">
      <dgm:prSet custT="1"/>
      <dgm:spPr>
        <a:solidFill>
          <a:srgbClr val="92D05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平等原则 </a:t>
          </a:r>
        </a:p>
      </dgm:t>
    </dgm:pt>
    <dgm:pt modelId="{BF3065FF-3045-4BB5-B341-A0630628681A}" type="parTrans" cxnId="{7D547511-00DC-4979-B0DC-4470605E7D02}">
      <dgm:prSet/>
      <dgm:spPr/>
      <dgm:t>
        <a:bodyPr/>
        <a:lstStyle/>
        <a:p>
          <a:endParaRPr lang="zh-CN" altLang="en-US"/>
        </a:p>
      </dgm:t>
    </dgm:pt>
    <dgm:pt modelId="{9DA896EC-6B67-4763-B287-DFEF4C94F101}" type="sibTrans" cxnId="{7D547511-00DC-4979-B0DC-4470605E7D02}">
      <dgm:prSet/>
      <dgm:spPr/>
      <dgm:t>
        <a:bodyPr/>
        <a:lstStyle/>
        <a:p>
          <a:endParaRPr lang="zh-CN" altLang="en-US"/>
        </a:p>
      </dgm:t>
    </dgm:pt>
    <dgm:pt modelId="{47A6DC79-9965-4AC0-A226-63F6BD4B6464}">
      <dgm:prSet custT="1"/>
      <dgm:spPr>
        <a:solidFill>
          <a:srgbClr val="FFC00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自愿原则 </a:t>
          </a:r>
        </a:p>
      </dgm:t>
    </dgm:pt>
    <dgm:pt modelId="{F966E190-4B99-409A-8C2F-234A8BD9BB38}" type="parTrans" cxnId="{C653205E-97E9-47CC-83D5-A6000B260D69}">
      <dgm:prSet/>
      <dgm:spPr/>
      <dgm:t>
        <a:bodyPr/>
        <a:lstStyle/>
        <a:p>
          <a:endParaRPr lang="zh-CN" altLang="en-US"/>
        </a:p>
      </dgm:t>
    </dgm:pt>
    <dgm:pt modelId="{2BC1F03B-D482-49D1-99DD-4E2AECC221F1}" type="sibTrans" cxnId="{C653205E-97E9-47CC-83D5-A6000B260D69}">
      <dgm:prSet/>
      <dgm:spPr/>
      <dgm:t>
        <a:bodyPr/>
        <a:lstStyle/>
        <a:p>
          <a:endParaRPr lang="zh-CN" altLang="en-US"/>
        </a:p>
      </dgm:t>
    </dgm:pt>
    <dgm:pt modelId="{F5CAD145-A9F5-41EE-B303-4EA09B5F3682}">
      <dgm:prSet custT="1"/>
      <dgm:spPr>
        <a:solidFill>
          <a:srgbClr val="92D05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公平原则 </a:t>
          </a:r>
        </a:p>
      </dgm:t>
    </dgm:pt>
    <dgm:pt modelId="{4E2FB035-51E6-475F-8742-E1C7E9ED88BE}" type="parTrans" cxnId="{B4DF9DFB-BBE6-4AD6-A2FD-3C54C2AAE0E7}">
      <dgm:prSet/>
      <dgm:spPr/>
      <dgm:t>
        <a:bodyPr/>
        <a:lstStyle/>
        <a:p>
          <a:endParaRPr lang="zh-CN" altLang="en-US"/>
        </a:p>
      </dgm:t>
    </dgm:pt>
    <dgm:pt modelId="{79D927E3-ED1B-4FA6-B520-B5646F9AD665}" type="sibTrans" cxnId="{B4DF9DFB-BBE6-4AD6-A2FD-3C54C2AAE0E7}">
      <dgm:prSet/>
      <dgm:spPr/>
      <dgm:t>
        <a:bodyPr/>
        <a:lstStyle/>
        <a:p>
          <a:endParaRPr lang="zh-CN" altLang="en-US"/>
        </a:p>
      </dgm:t>
    </dgm:pt>
    <dgm:pt modelId="{B0BF9B75-2B02-43EB-B584-929D9BD91DB9}">
      <dgm:prSet custT="1"/>
      <dgm:spPr>
        <a:solidFill>
          <a:srgbClr val="FFC00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诚实信用原则</a:t>
          </a:r>
        </a:p>
      </dgm:t>
    </dgm:pt>
    <dgm:pt modelId="{175A6735-6DAD-452F-92B2-CF0C84928CA4}" type="parTrans" cxnId="{924716DA-BECD-4266-82D2-81DBA2490BCA}">
      <dgm:prSet/>
      <dgm:spPr/>
      <dgm:t>
        <a:bodyPr/>
        <a:lstStyle/>
        <a:p>
          <a:endParaRPr lang="zh-CN" altLang="en-US"/>
        </a:p>
      </dgm:t>
    </dgm:pt>
    <dgm:pt modelId="{C2D1B1DE-17BA-4BE0-9E5A-1F75BA432757}" type="sibTrans" cxnId="{924716DA-BECD-4266-82D2-81DBA2490BCA}">
      <dgm:prSet/>
      <dgm:spPr/>
      <dgm:t>
        <a:bodyPr/>
        <a:lstStyle/>
        <a:p>
          <a:endParaRPr lang="zh-CN" altLang="en-US"/>
        </a:p>
      </dgm:t>
    </dgm:pt>
    <dgm:pt modelId="{0CA7673B-D772-4AF6-81C8-861A492AD1CF}">
      <dgm:prSet custT="1"/>
      <dgm:spPr>
        <a:solidFill>
          <a:srgbClr val="FFC00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守法和公序良俗原则</a:t>
          </a:r>
        </a:p>
      </dgm:t>
    </dgm:pt>
    <dgm:pt modelId="{C11D029C-D788-488B-B8DB-851C5E4D4CE2}" type="parTrans" cxnId="{16971CFF-D9B0-4F82-AB14-805D11961FE8}">
      <dgm:prSet/>
      <dgm:spPr/>
      <dgm:t>
        <a:bodyPr/>
        <a:lstStyle/>
        <a:p>
          <a:endParaRPr lang="zh-CN" altLang="en-US"/>
        </a:p>
      </dgm:t>
    </dgm:pt>
    <dgm:pt modelId="{9828FCE9-E9CC-4E6B-B68E-C4FF2AF0EDF5}" type="sibTrans" cxnId="{16971CFF-D9B0-4F82-AB14-805D11961FE8}">
      <dgm:prSet/>
      <dgm:spPr/>
      <dgm:t>
        <a:bodyPr/>
        <a:lstStyle/>
        <a:p>
          <a:endParaRPr lang="zh-CN" altLang="en-US"/>
        </a:p>
      </dgm:t>
    </dgm:pt>
    <dgm:pt modelId="{5C2BA497-44E5-4482-8C4C-32CEB8334839}">
      <dgm:prSet custT="1"/>
      <dgm:spPr>
        <a:solidFill>
          <a:srgbClr val="92D050"/>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  绿色原则</a:t>
          </a:r>
        </a:p>
      </dgm:t>
    </dgm:pt>
    <dgm:pt modelId="{E9AAB538-4EE1-4E08-A90A-1885289B3147}" type="parTrans" cxnId="{44985985-FE5D-418A-A634-8DA6733416AC}">
      <dgm:prSet/>
      <dgm:spPr/>
      <dgm:t>
        <a:bodyPr/>
        <a:lstStyle/>
        <a:p>
          <a:endParaRPr lang="zh-CN" altLang="en-US"/>
        </a:p>
      </dgm:t>
    </dgm:pt>
    <dgm:pt modelId="{474544C8-6942-45AE-836D-D90FB99E42D8}" type="sibTrans" cxnId="{44985985-FE5D-418A-A634-8DA6733416AC}">
      <dgm:prSet/>
      <dgm:spPr/>
      <dgm:t>
        <a:bodyPr/>
        <a:lstStyle/>
        <a:p>
          <a:endParaRPr lang="zh-CN" altLang="en-US"/>
        </a:p>
      </dgm:t>
    </dgm:pt>
    <dgm:pt modelId="{2C74FABD-D636-4060-B7CE-68D2C4490D1D}" type="pres">
      <dgm:prSet presAssocID="{7E7B4040-D1A4-4DFB-BF2E-33B9D9869748}" presName="linear" presStyleCnt="0">
        <dgm:presLayoutVars>
          <dgm:animLvl val="lvl"/>
          <dgm:resizeHandles val="exact"/>
        </dgm:presLayoutVars>
      </dgm:prSet>
      <dgm:spPr/>
      <dgm:t>
        <a:bodyPr/>
        <a:lstStyle/>
        <a:p>
          <a:endParaRPr lang="zh-CN" altLang="en-US"/>
        </a:p>
      </dgm:t>
    </dgm:pt>
    <dgm:pt modelId="{7DD36F7D-F8EF-4AA9-B4FD-369BAD03D25D}" type="pres">
      <dgm:prSet presAssocID="{947EF014-2E2C-4C9A-A1A9-61E831D31093}" presName="parentText" presStyleLbl="node1" presStyleIdx="0" presStyleCnt="7">
        <dgm:presLayoutVars>
          <dgm:chMax val="0"/>
          <dgm:bulletEnabled val="1"/>
        </dgm:presLayoutVars>
      </dgm:prSet>
      <dgm:spPr/>
      <dgm:t>
        <a:bodyPr/>
        <a:lstStyle/>
        <a:p>
          <a:endParaRPr lang="zh-CN" altLang="en-US"/>
        </a:p>
      </dgm:t>
    </dgm:pt>
    <dgm:pt modelId="{1E931DB7-5829-4643-AB5C-9B59329F4725}" type="pres">
      <dgm:prSet presAssocID="{4E36C2BE-BABA-4F34-A271-57B19B4EEF64}" presName="spacer" presStyleCnt="0"/>
      <dgm:spPr/>
    </dgm:pt>
    <dgm:pt modelId="{9B0E4E1D-ECF7-410A-9FC6-66B78FB13A58}" type="pres">
      <dgm:prSet presAssocID="{F8007A39-A901-46B5-86F3-C610A84A6FAC}" presName="parentText" presStyleLbl="node1" presStyleIdx="1" presStyleCnt="7">
        <dgm:presLayoutVars>
          <dgm:chMax val="0"/>
          <dgm:bulletEnabled val="1"/>
        </dgm:presLayoutVars>
      </dgm:prSet>
      <dgm:spPr/>
      <dgm:t>
        <a:bodyPr/>
        <a:lstStyle/>
        <a:p>
          <a:endParaRPr lang="zh-CN" altLang="en-US"/>
        </a:p>
      </dgm:t>
    </dgm:pt>
    <dgm:pt modelId="{1FF989C7-EB51-40F0-9321-FD989F32AC54}" type="pres">
      <dgm:prSet presAssocID="{9DA896EC-6B67-4763-B287-DFEF4C94F101}" presName="spacer" presStyleCnt="0"/>
      <dgm:spPr/>
    </dgm:pt>
    <dgm:pt modelId="{2103EEE8-793D-4C27-8A92-EC0DAB0A22AF}" type="pres">
      <dgm:prSet presAssocID="{47A6DC79-9965-4AC0-A226-63F6BD4B6464}" presName="parentText" presStyleLbl="node1" presStyleIdx="2" presStyleCnt="7">
        <dgm:presLayoutVars>
          <dgm:chMax val="0"/>
          <dgm:bulletEnabled val="1"/>
        </dgm:presLayoutVars>
      </dgm:prSet>
      <dgm:spPr/>
      <dgm:t>
        <a:bodyPr/>
        <a:lstStyle/>
        <a:p>
          <a:endParaRPr lang="zh-CN" altLang="en-US"/>
        </a:p>
      </dgm:t>
    </dgm:pt>
    <dgm:pt modelId="{01892C6E-FEBB-4DFA-8820-A7C87920C0B8}" type="pres">
      <dgm:prSet presAssocID="{2BC1F03B-D482-49D1-99DD-4E2AECC221F1}" presName="spacer" presStyleCnt="0"/>
      <dgm:spPr/>
    </dgm:pt>
    <dgm:pt modelId="{1228B2BD-D2DA-43CE-B082-A60A7DC5D431}" type="pres">
      <dgm:prSet presAssocID="{F5CAD145-A9F5-41EE-B303-4EA09B5F3682}" presName="parentText" presStyleLbl="node1" presStyleIdx="3" presStyleCnt="7">
        <dgm:presLayoutVars>
          <dgm:chMax val="0"/>
          <dgm:bulletEnabled val="1"/>
        </dgm:presLayoutVars>
      </dgm:prSet>
      <dgm:spPr/>
      <dgm:t>
        <a:bodyPr/>
        <a:lstStyle/>
        <a:p>
          <a:endParaRPr lang="zh-CN" altLang="en-US"/>
        </a:p>
      </dgm:t>
    </dgm:pt>
    <dgm:pt modelId="{5952FFB3-B945-4678-81CB-D6FDED1E07B7}" type="pres">
      <dgm:prSet presAssocID="{79D927E3-ED1B-4FA6-B520-B5646F9AD665}" presName="spacer" presStyleCnt="0"/>
      <dgm:spPr/>
    </dgm:pt>
    <dgm:pt modelId="{9BB4AFFA-677F-48C3-843D-7C5F8BEB491A}" type="pres">
      <dgm:prSet presAssocID="{B0BF9B75-2B02-43EB-B584-929D9BD91DB9}" presName="parentText" presStyleLbl="node1" presStyleIdx="4" presStyleCnt="7">
        <dgm:presLayoutVars>
          <dgm:chMax val="0"/>
          <dgm:bulletEnabled val="1"/>
        </dgm:presLayoutVars>
      </dgm:prSet>
      <dgm:spPr/>
      <dgm:t>
        <a:bodyPr/>
        <a:lstStyle/>
        <a:p>
          <a:endParaRPr lang="zh-CN" altLang="en-US"/>
        </a:p>
      </dgm:t>
    </dgm:pt>
    <dgm:pt modelId="{1015DFE5-B36C-4AA5-99FF-19EC13779A3E}" type="pres">
      <dgm:prSet presAssocID="{C2D1B1DE-17BA-4BE0-9E5A-1F75BA432757}" presName="spacer" presStyleCnt="0"/>
      <dgm:spPr/>
    </dgm:pt>
    <dgm:pt modelId="{FC905A84-07FF-4740-8039-9F6FE8CBC10F}" type="pres">
      <dgm:prSet presAssocID="{0CA7673B-D772-4AF6-81C8-861A492AD1CF}" presName="parentText" presStyleLbl="node1" presStyleIdx="5" presStyleCnt="7">
        <dgm:presLayoutVars>
          <dgm:chMax val="0"/>
          <dgm:bulletEnabled val="1"/>
        </dgm:presLayoutVars>
      </dgm:prSet>
      <dgm:spPr/>
      <dgm:t>
        <a:bodyPr/>
        <a:lstStyle/>
        <a:p>
          <a:endParaRPr lang="zh-CN" altLang="en-US"/>
        </a:p>
      </dgm:t>
    </dgm:pt>
    <dgm:pt modelId="{CB274C85-54B9-4B84-A9DE-2D618BEE0E39}" type="pres">
      <dgm:prSet presAssocID="{9828FCE9-E9CC-4E6B-B68E-C4FF2AF0EDF5}" presName="spacer" presStyleCnt="0"/>
      <dgm:spPr/>
    </dgm:pt>
    <dgm:pt modelId="{D52618BF-8FD0-43BD-B8E9-726FA91762D9}" type="pres">
      <dgm:prSet presAssocID="{5C2BA497-44E5-4482-8C4C-32CEB8334839}" presName="parentText" presStyleLbl="node1" presStyleIdx="6" presStyleCnt="7">
        <dgm:presLayoutVars>
          <dgm:chMax val="0"/>
          <dgm:bulletEnabled val="1"/>
        </dgm:presLayoutVars>
      </dgm:prSet>
      <dgm:spPr/>
      <dgm:t>
        <a:bodyPr/>
        <a:lstStyle/>
        <a:p>
          <a:endParaRPr lang="zh-CN" altLang="en-US"/>
        </a:p>
      </dgm:t>
    </dgm:pt>
  </dgm:ptLst>
  <dgm:cxnLst>
    <dgm:cxn modelId="{FC9F734F-A0A6-438D-9B20-60412FB64349}" type="presOf" srcId="{0CA7673B-D772-4AF6-81C8-861A492AD1CF}" destId="{FC905A84-07FF-4740-8039-9F6FE8CBC10F}" srcOrd="0" destOrd="0" presId="urn:microsoft.com/office/officeart/2005/8/layout/vList2#2"/>
    <dgm:cxn modelId="{578DDCBF-55B5-4AEA-A415-48ABE225F93F}" srcId="{7E7B4040-D1A4-4DFB-BF2E-33B9D9869748}" destId="{947EF014-2E2C-4C9A-A1A9-61E831D31093}" srcOrd="0" destOrd="0" parTransId="{A0A7EC72-760B-49C9-816E-57B5E3992335}" sibTransId="{4E36C2BE-BABA-4F34-A271-57B19B4EEF64}"/>
    <dgm:cxn modelId="{44985985-FE5D-418A-A634-8DA6733416AC}" srcId="{7E7B4040-D1A4-4DFB-BF2E-33B9D9869748}" destId="{5C2BA497-44E5-4482-8C4C-32CEB8334839}" srcOrd="6" destOrd="0" parTransId="{E9AAB538-4EE1-4E08-A90A-1885289B3147}" sibTransId="{474544C8-6942-45AE-836D-D90FB99E42D8}"/>
    <dgm:cxn modelId="{93E534C2-5716-4554-8CEF-96E294AA0226}" type="presOf" srcId="{7E7B4040-D1A4-4DFB-BF2E-33B9D9869748}" destId="{2C74FABD-D636-4060-B7CE-68D2C4490D1D}" srcOrd="0" destOrd="0" presId="urn:microsoft.com/office/officeart/2005/8/layout/vList2#2"/>
    <dgm:cxn modelId="{6F1EA995-003D-45D7-BF9B-368A34AC2C86}" type="presOf" srcId="{F5CAD145-A9F5-41EE-B303-4EA09B5F3682}" destId="{1228B2BD-D2DA-43CE-B082-A60A7DC5D431}" srcOrd="0" destOrd="0" presId="urn:microsoft.com/office/officeart/2005/8/layout/vList2#2"/>
    <dgm:cxn modelId="{FA188551-34BF-4233-AD22-2AC2B251F838}" type="presOf" srcId="{F8007A39-A901-46B5-86F3-C610A84A6FAC}" destId="{9B0E4E1D-ECF7-410A-9FC6-66B78FB13A58}" srcOrd="0" destOrd="0" presId="urn:microsoft.com/office/officeart/2005/8/layout/vList2#2"/>
    <dgm:cxn modelId="{B4DF9DFB-BBE6-4AD6-A2FD-3C54C2AAE0E7}" srcId="{7E7B4040-D1A4-4DFB-BF2E-33B9D9869748}" destId="{F5CAD145-A9F5-41EE-B303-4EA09B5F3682}" srcOrd="3" destOrd="0" parTransId="{4E2FB035-51E6-475F-8742-E1C7E9ED88BE}" sibTransId="{79D927E3-ED1B-4FA6-B520-B5646F9AD665}"/>
    <dgm:cxn modelId="{ECD58B55-A4A2-4243-A404-C13358C1655A}" type="presOf" srcId="{5C2BA497-44E5-4482-8C4C-32CEB8334839}" destId="{D52618BF-8FD0-43BD-B8E9-726FA91762D9}" srcOrd="0" destOrd="0" presId="urn:microsoft.com/office/officeart/2005/8/layout/vList2#2"/>
    <dgm:cxn modelId="{7D547511-00DC-4979-B0DC-4470605E7D02}" srcId="{7E7B4040-D1A4-4DFB-BF2E-33B9D9869748}" destId="{F8007A39-A901-46B5-86F3-C610A84A6FAC}" srcOrd="1" destOrd="0" parTransId="{BF3065FF-3045-4BB5-B341-A0630628681A}" sibTransId="{9DA896EC-6B67-4763-B287-DFEF4C94F101}"/>
    <dgm:cxn modelId="{B39100D7-8598-433F-992A-F56EFD5A359E}" type="presOf" srcId="{B0BF9B75-2B02-43EB-B584-929D9BD91DB9}" destId="{9BB4AFFA-677F-48C3-843D-7C5F8BEB491A}" srcOrd="0" destOrd="0" presId="urn:microsoft.com/office/officeart/2005/8/layout/vList2#2"/>
    <dgm:cxn modelId="{C653205E-97E9-47CC-83D5-A6000B260D69}" srcId="{7E7B4040-D1A4-4DFB-BF2E-33B9D9869748}" destId="{47A6DC79-9965-4AC0-A226-63F6BD4B6464}" srcOrd="2" destOrd="0" parTransId="{F966E190-4B99-409A-8C2F-234A8BD9BB38}" sibTransId="{2BC1F03B-D482-49D1-99DD-4E2AECC221F1}"/>
    <dgm:cxn modelId="{924716DA-BECD-4266-82D2-81DBA2490BCA}" srcId="{7E7B4040-D1A4-4DFB-BF2E-33B9D9869748}" destId="{B0BF9B75-2B02-43EB-B584-929D9BD91DB9}" srcOrd="4" destOrd="0" parTransId="{175A6735-6DAD-452F-92B2-CF0C84928CA4}" sibTransId="{C2D1B1DE-17BA-4BE0-9E5A-1F75BA432757}"/>
    <dgm:cxn modelId="{4294C839-814A-4E8E-9B2A-72E2AED4B4FD}" type="presOf" srcId="{947EF014-2E2C-4C9A-A1A9-61E831D31093}" destId="{7DD36F7D-F8EF-4AA9-B4FD-369BAD03D25D}" srcOrd="0" destOrd="0" presId="urn:microsoft.com/office/officeart/2005/8/layout/vList2#2"/>
    <dgm:cxn modelId="{16971CFF-D9B0-4F82-AB14-805D11961FE8}" srcId="{7E7B4040-D1A4-4DFB-BF2E-33B9D9869748}" destId="{0CA7673B-D772-4AF6-81C8-861A492AD1CF}" srcOrd="5" destOrd="0" parTransId="{C11D029C-D788-488B-B8DB-851C5E4D4CE2}" sibTransId="{9828FCE9-E9CC-4E6B-B68E-C4FF2AF0EDF5}"/>
    <dgm:cxn modelId="{A42958B9-23FD-4828-9124-E376AC3321AB}" type="presOf" srcId="{47A6DC79-9965-4AC0-A226-63F6BD4B6464}" destId="{2103EEE8-793D-4C27-8A92-EC0DAB0A22AF}" srcOrd="0" destOrd="0" presId="urn:microsoft.com/office/officeart/2005/8/layout/vList2#2"/>
    <dgm:cxn modelId="{38A40444-E42E-4E34-9AAF-15A32E326676}" type="presParOf" srcId="{2C74FABD-D636-4060-B7CE-68D2C4490D1D}" destId="{7DD36F7D-F8EF-4AA9-B4FD-369BAD03D25D}" srcOrd="0" destOrd="0" presId="urn:microsoft.com/office/officeart/2005/8/layout/vList2#2"/>
    <dgm:cxn modelId="{F7D48F26-BB45-48A0-AF5F-0C94AD165331}" type="presParOf" srcId="{2C74FABD-D636-4060-B7CE-68D2C4490D1D}" destId="{1E931DB7-5829-4643-AB5C-9B59329F4725}" srcOrd="1" destOrd="0" presId="urn:microsoft.com/office/officeart/2005/8/layout/vList2#2"/>
    <dgm:cxn modelId="{04CB7642-2739-48BF-9633-487C3F987CE5}" type="presParOf" srcId="{2C74FABD-D636-4060-B7CE-68D2C4490D1D}" destId="{9B0E4E1D-ECF7-410A-9FC6-66B78FB13A58}" srcOrd="2" destOrd="0" presId="urn:microsoft.com/office/officeart/2005/8/layout/vList2#2"/>
    <dgm:cxn modelId="{549413A8-EA5E-4B85-BCEC-EF0B5C59D42C}" type="presParOf" srcId="{2C74FABD-D636-4060-B7CE-68D2C4490D1D}" destId="{1FF989C7-EB51-40F0-9321-FD989F32AC54}" srcOrd="3" destOrd="0" presId="urn:microsoft.com/office/officeart/2005/8/layout/vList2#2"/>
    <dgm:cxn modelId="{ADA9732D-2AEA-49BD-9461-A9F6565EE7C1}" type="presParOf" srcId="{2C74FABD-D636-4060-B7CE-68D2C4490D1D}" destId="{2103EEE8-793D-4C27-8A92-EC0DAB0A22AF}" srcOrd="4" destOrd="0" presId="urn:microsoft.com/office/officeart/2005/8/layout/vList2#2"/>
    <dgm:cxn modelId="{94892F54-F761-4768-8BD5-89FE1A1A8985}" type="presParOf" srcId="{2C74FABD-D636-4060-B7CE-68D2C4490D1D}" destId="{01892C6E-FEBB-4DFA-8820-A7C87920C0B8}" srcOrd="5" destOrd="0" presId="urn:microsoft.com/office/officeart/2005/8/layout/vList2#2"/>
    <dgm:cxn modelId="{9EA65097-ED69-403E-90EC-B0FA1648E9D0}" type="presParOf" srcId="{2C74FABD-D636-4060-B7CE-68D2C4490D1D}" destId="{1228B2BD-D2DA-43CE-B082-A60A7DC5D431}" srcOrd="6" destOrd="0" presId="urn:microsoft.com/office/officeart/2005/8/layout/vList2#2"/>
    <dgm:cxn modelId="{E5B0A894-63D2-4B73-A387-ADE55939F2DF}" type="presParOf" srcId="{2C74FABD-D636-4060-B7CE-68D2C4490D1D}" destId="{5952FFB3-B945-4678-81CB-D6FDED1E07B7}" srcOrd="7" destOrd="0" presId="urn:microsoft.com/office/officeart/2005/8/layout/vList2#2"/>
    <dgm:cxn modelId="{3C1EDD44-10FF-41F2-BD46-E070DF0F3FAF}" type="presParOf" srcId="{2C74FABD-D636-4060-B7CE-68D2C4490D1D}" destId="{9BB4AFFA-677F-48C3-843D-7C5F8BEB491A}" srcOrd="8" destOrd="0" presId="urn:microsoft.com/office/officeart/2005/8/layout/vList2#2"/>
    <dgm:cxn modelId="{E2F311CB-95A8-4CD6-8231-374CF4064B48}" type="presParOf" srcId="{2C74FABD-D636-4060-B7CE-68D2C4490D1D}" destId="{1015DFE5-B36C-4AA5-99FF-19EC13779A3E}" srcOrd="9" destOrd="0" presId="urn:microsoft.com/office/officeart/2005/8/layout/vList2#2"/>
    <dgm:cxn modelId="{F81F8F71-FADB-40BD-A145-0A959038A1B9}" type="presParOf" srcId="{2C74FABD-D636-4060-B7CE-68D2C4490D1D}" destId="{FC905A84-07FF-4740-8039-9F6FE8CBC10F}" srcOrd="10" destOrd="0" presId="urn:microsoft.com/office/officeart/2005/8/layout/vList2#2"/>
    <dgm:cxn modelId="{4E48A4F9-E5FD-4F15-93D2-A5FC6AAC9049}" type="presParOf" srcId="{2C74FABD-D636-4060-B7CE-68D2C4490D1D}" destId="{CB274C85-54B9-4B84-A9DE-2D618BEE0E39}" srcOrd="11" destOrd="0" presId="urn:microsoft.com/office/officeart/2005/8/layout/vList2#2"/>
    <dgm:cxn modelId="{AA37CB18-9D42-44DA-9C0B-0DCDB78A3462}" type="presParOf" srcId="{2C74FABD-D636-4060-B7CE-68D2C4490D1D}" destId="{D52618BF-8FD0-43BD-B8E9-726FA91762D9}" srcOrd="12" destOrd="0" presId="urn:microsoft.com/office/officeart/2005/8/layout/vList2#2"/>
  </dgm:cxnLst>
  <dgm:bg/>
  <dgm:whole/>
</dgm:dataModel>
</file>

<file path=ppt/diagrams/data4.xml><?xml version="1.0" encoding="utf-8"?>
<dgm:dataModel xmlns:dgm="http://schemas.openxmlformats.org/drawingml/2006/diagram" xmlns:a="http://schemas.openxmlformats.org/drawingml/2006/main">
  <dgm:ptLst>
    <dgm:pt modelId="{CE77390F-A1DB-4F01-B9EE-ED046BDC6A99}" type="doc">
      <dgm:prSet loTypeId="urn:microsoft.com/office/officeart/2005/8/layout/orgChart1#6" loCatId="hierarchy" qsTypeId="urn:microsoft.com/office/officeart/2005/8/quickstyle/simple1#14" qsCatId="simple" csTypeId="urn:microsoft.com/office/officeart/2005/8/colors/accent1_2#11" csCatId="accent1" phldr="1"/>
      <dgm:spPr/>
    </dgm:pt>
    <dgm:pt modelId="{540813E7-3A07-4277-85A0-C7BE3A93B557}">
      <dgm:prSet custT="1"/>
      <dgm:spPr>
        <a:solidFill>
          <a:srgbClr val="92D050"/>
        </a:solidFill>
      </dgm:spPr>
      <dgm:t>
        <a:bodyPr/>
        <a:lstStyle/>
        <a:p>
          <a:pPr marL="0" marR="0" lvl="0" indent="0" algn="ctr" defTabSz="914400" rtl="0" eaLnBrk="1" fontAlgn="base" latinLnBrk="0" hangingPunct="1">
            <a:lnSpc>
              <a:spcPct val="90000"/>
            </a:lnSpc>
            <a:spcBef>
              <a:spcPct val="20000"/>
            </a:spcBef>
            <a:spcAft>
              <a:spcPct val="0"/>
            </a:spcAft>
            <a:buClrTx/>
            <a:buSzTx/>
            <a:buFontTx/>
            <a:buNone/>
          </a:pPr>
          <a:endParaRPr kumimoji="1" lang="en-US" altLang="zh-CN" sz="900" b="1" i="0" u="none" strike="noStrike" cap="none" normalizeH="0" baseline="0" dirty="0">
            <a:ln>
              <a:noFill/>
            </a:ln>
            <a:solidFill>
              <a:schemeClr val="tx1"/>
            </a:solidFill>
            <a:effectLst/>
            <a:latin typeface="Times New Roman" panose="02020603050405020304" pitchFamily="18" charset="0"/>
            <a:ea typeface="楷体_GB2312" panose="02010609030101010101" pitchFamily="49" charset="-122"/>
          </a:endParaRPr>
        </a:p>
        <a:p>
          <a:pPr marL="0" marR="0" lvl="0" indent="0" algn="ctr" defTabSz="914400" rtl="0" eaLnBrk="1" fontAlgn="base" latinLnBrk="0" hangingPunct="1">
            <a:lnSpc>
              <a:spcPct val="9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民事行为能力</a:t>
          </a: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dgm:t>
    </dgm:pt>
    <dgm:pt modelId="{4602470A-1F69-4362-A160-B6C43676BF85}" type="parTrans" cxnId="{F6963220-CCA1-49B7-8462-5AF4FDAEB8F1}">
      <dgm:prSet/>
      <dgm:spPr/>
      <dgm:t>
        <a:bodyPr/>
        <a:lstStyle/>
        <a:p>
          <a:endParaRPr lang="zh-CN" altLang="en-US"/>
        </a:p>
      </dgm:t>
    </dgm:pt>
    <dgm:pt modelId="{78F80B5A-3B96-4442-A0D6-AA54E0296A19}" type="sibTrans" cxnId="{F6963220-CCA1-49B7-8462-5AF4FDAEB8F1}">
      <dgm:prSet/>
      <dgm:spPr/>
      <dgm:t>
        <a:bodyPr/>
        <a:lstStyle/>
        <a:p>
          <a:endParaRPr lang="zh-CN" altLang="en-US"/>
        </a:p>
      </dgm:t>
    </dgm:pt>
    <dgm:pt modelId="{C18B8DD7-37E0-40C7-B61D-6C98CD9D46E8}">
      <dgm:prSet custT="1"/>
      <dgm:spPr>
        <a:solidFill>
          <a:schemeClr val="bg1">
            <a:lumMod val="75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完全民事行为能力</a:t>
          </a:r>
        </a:p>
      </dgm:t>
    </dgm:pt>
    <dgm:pt modelId="{0AFBDDBC-BA27-404C-A3FC-3D0146563048}" type="parTrans" cxnId="{BE0937D2-C227-40ED-B0D2-4B4AE1CEA58B}">
      <dgm:prSet/>
      <dgm:spPr/>
      <dgm:t>
        <a:bodyPr/>
        <a:lstStyle/>
        <a:p>
          <a:endParaRPr lang="zh-CN" altLang="en-US"/>
        </a:p>
      </dgm:t>
    </dgm:pt>
    <dgm:pt modelId="{55B01FE4-0528-4294-A83F-86466F6B6218}" type="sibTrans" cxnId="{BE0937D2-C227-40ED-B0D2-4B4AE1CEA58B}">
      <dgm:prSet/>
      <dgm:spPr/>
      <dgm:t>
        <a:bodyPr/>
        <a:lstStyle/>
        <a:p>
          <a:endParaRPr lang="zh-CN" altLang="en-US"/>
        </a:p>
      </dgm:t>
    </dgm:pt>
    <dgm:pt modelId="{DCF02C0B-11CA-49FA-89BF-610CDC43AD0D}">
      <dgm:prSet custT="1"/>
      <dgm:spPr>
        <a:solidFill>
          <a:schemeClr val="bg1">
            <a:lumMod val="75000"/>
          </a:schemeClr>
        </a:solidFill>
      </dgm:spPr>
      <dgm:t>
        <a:bodyPr/>
        <a:lstStyle/>
        <a:p>
          <a:pPr marL="0" marR="0" lvl="0" indent="0" algn="ctr" defTabSz="914400" rtl="0" eaLnBrk="1" fontAlgn="base" latinLnBrk="0" hangingPunct="1">
            <a:lnSpc>
              <a:spcPct val="80000"/>
            </a:lnSpc>
            <a:spcBef>
              <a:spcPct val="0"/>
            </a:spcBef>
            <a:spcAft>
              <a:spcPct val="0"/>
            </a:spcAft>
            <a:buClrTx/>
            <a:buSzTx/>
            <a:buFontTx/>
            <a:buNone/>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8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视为完全民事</a:t>
          </a:r>
        </a:p>
        <a:p>
          <a:pPr marL="0" marR="0" lvl="0" indent="0" algn="ctr" defTabSz="914400" rtl="0" eaLnBrk="1" fontAlgn="base" latinLnBrk="0" hangingPunct="1">
            <a:lnSpc>
              <a:spcPct val="8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行为能力</a:t>
          </a: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1"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dgm:t>
    </dgm:pt>
    <dgm:pt modelId="{C2958F99-83DC-475A-96AE-F171E57DF214}" type="parTrans" cxnId="{B0243175-3C06-46B6-86F6-72B0A8054052}">
      <dgm:prSet/>
      <dgm:spPr/>
      <dgm:t>
        <a:bodyPr/>
        <a:lstStyle/>
        <a:p>
          <a:endParaRPr lang="zh-CN" altLang="en-US"/>
        </a:p>
      </dgm:t>
    </dgm:pt>
    <dgm:pt modelId="{3A8181CB-707D-4E69-BA22-02AA87379FF8}" type="sibTrans" cxnId="{B0243175-3C06-46B6-86F6-72B0A8054052}">
      <dgm:prSet/>
      <dgm:spPr/>
      <dgm:t>
        <a:bodyPr/>
        <a:lstStyle/>
        <a:p>
          <a:endParaRPr lang="zh-CN" altLang="en-US"/>
        </a:p>
      </dgm:t>
    </dgm:pt>
    <dgm:pt modelId="{09AE9127-0758-458E-AAF6-07F1218110AF}">
      <dgm:prSet custT="1"/>
      <dgm:spPr>
        <a:solidFill>
          <a:schemeClr val="bg1">
            <a:lumMod val="75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限制民事行为能力</a:t>
          </a:r>
        </a:p>
      </dgm:t>
    </dgm:pt>
    <dgm:pt modelId="{C21ECD83-D265-4E2C-9F6D-480FF290CF40}" type="parTrans" cxnId="{CE9A5D70-1E5B-4E65-AF66-EE12C69949CE}">
      <dgm:prSet/>
      <dgm:spPr/>
      <dgm:t>
        <a:bodyPr/>
        <a:lstStyle/>
        <a:p>
          <a:endParaRPr lang="zh-CN" altLang="en-US"/>
        </a:p>
      </dgm:t>
    </dgm:pt>
    <dgm:pt modelId="{D0A65750-7D37-4039-B91A-833E0BF03990}" type="sibTrans" cxnId="{CE9A5D70-1E5B-4E65-AF66-EE12C69949CE}">
      <dgm:prSet/>
      <dgm:spPr/>
      <dgm:t>
        <a:bodyPr/>
        <a:lstStyle/>
        <a:p>
          <a:endParaRPr lang="zh-CN" altLang="en-US"/>
        </a:p>
      </dgm:t>
    </dgm:pt>
    <dgm:pt modelId="{4220BF47-3334-45FF-AC34-E0B18B9CAC2A}">
      <dgm:prSet custT="1"/>
      <dgm:spPr>
        <a:solidFill>
          <a:schemeClr val="bg1">
            <a:lumMod val="75000"/>
          </a:schemeClr>
        </a:solidFill>
      </dgm:spPr>
      <dgm:t>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无民事行为能力</a:t>
          </a:r>
        </a:p>
        <a:p>
          <a:pPr marL="0" marR="0" lvl="0" indent="0" algn="ctr"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9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dgm:t>
    </dgm:pt>
    <dgm:pt modelId="{D1F29385-4699-4ECE-9207-617871CCC4AC}" type="parTrans" cxnId="{42D5319A-640D-4C60-B281-D6477CAA2BFB}">
      <dgm:prSet/>
      <dgm:spPr/>
      <dgm:t>
        <a:bodyPr/>
        <a:lstStyle/>
        <a:p>
          <a:endParaRPr lang="zh-CN" altLang="en-US"/>
        </a:p>
      </dgm:t>
    </dgm:pt>
    <dgm:pt modelId="{F5466068-E7CB-4FFE-BC26-C17D81AE1911}" type="sibTrans" cxnId="{42D5319A-640D-4C60-B281-D6477CAA2BFB}">
      <dgm:prSet/>
      <dgm:spPr/>
      <dgm:t>
        <a:bodyPr/>
        <a:lstStyle/>
        <a:p>
          <a:endParaRPr lang="zh-CN" altLang="en-US"/>
        </a:p>
      </dgm:t>
    </dgm:pt>
    <dgm:pt modelId="{3BD3505F-D1FC-436E-874B-C569B7902B59}" type="pres">
      <dgm:prSet presAssocID="{CE77390F-A1DB-4F01-B9EE-ED046BDC6A99}" presName="hierChild1" presStyleCnt="0">
        <dgm:presLayoutVars>
          <dgm:orgChart val="1"/>
          <dgm:chPref val="1"/>
          <dgm:dir/>
          <dgm:animOne val="branch"/>
          <dgm:animLvl val="lvl"/>
          <dgm:resizeHandles/>
        </dgm:presLayoutVars>
      </dgm:prSet>
      <dgm:spPr/>
    </dgm:pt>
    <dgm:pt modelId="{5F582B9D-36B1-49C6-8DDF-6C2D157BBCA1}" type="pres">
      <dgm:prSet presAssocID="{540813E7-3A07-4277-85A0-C7BE3A93B557}" presName="hierRoot1" presStyleCnt="0">
        <dgm:presLayoutVars>
          <dgm:hierBranch/>
        </dgm:presLayoutVars>
      </dgm:prSet>
      <dgm:spPr/>
    </dgm:pt>
    <dgm:pt modelId="{122DB818-BFC8-4A96-BAD4-9D26A7A5CD3C}" type="pres">
      <dgm:prSet presAssocID="{540813E7-3A07-4277-85A0-C7BE3A93B557}" presName="rootComposite1" presStyleCnt="0"/>
      <dgm:spPr/>
    </dgm:pt>
    <dgm:pt modelId="{7A9DF76A-0D13-49A4-9536-7A47D58F1E36}" type="pres">
      <dgm:prSet presAssocID="{540813E7-3A07-4277-85A0-C7BE3A93B557}" presName="rootText1" presStyleLbl="node0" presStyleIdx="0" presStyleCnt="1">
        <dgm:presLayoutVars>
          <dgm:chPref val="3"/>
        </dgm:presLayoutVars>
      </dgm:prSet>
      <dgm:spPr/>
      <dgm:t>
        <a:bodyPr/>
        <a:lstStyle/>
        <a:p>
          <a:endParaRPr lang="zh-CN" altLang="en-US"/>
        </a:p>
      </dgm:t>
    </dgm:pt>
    <dgm:pt modelId="{104E37EF-B96D-411A-BAB2-4D7599C730E8}" type="pres">
      <dgm:prSet presAssocID="{540813E7-3A07-4277-85A0-C7BE3A93B557}" presName="rootConnector1" presStyleLbl="node1" presStyleIdx="0" presStyleCnt="0"/>
      <dgm:spPr/>
      <dgm:t>
        <a:bodyPr/>
        <a:lstStyle/>
        <a:p>
          <a:endParaRPr lang="zh-CN" altLang="en-US"/>
        </a:p>
      </dgm:t>
    </dgm:pt>
    <dgm:pt modelId="{CE3D01D2-E2CA-4934-8915-033CD33A73F6}" type="pres">
      <dgm:prSet presAssocID="{540813E7-3A07-4277-85A0-C7BE3A93B557}" presName="hierChild2" presStyleCnt="0"/>
      <dgm:spPr/>
    </dgm:pt>
    <dgm:pt modelId="{39BC9610-AF61-458B-84E0-10D578FF5B00}" type="pres">
      <dgm:prSet presAssocID="{0AFBDDBC-BA27-404C-A3FC-3D0146563048}" presName="Name35" presStyleLbl="parChTrans1D2" presStyleIdx="0" presStyleCnt="4"/>
      <dgm:spPr/>
      <dgm:t>
        <a:bodyPr/>
        <a:lstStyle/>
        <a:p>
          <a:endParaRPr lang="zh-CN" altLang="en-US"/>
        </a:p>
      </dgm:t>
    </dgm:pt>
    <dgm:pt modelId="{006BE839-94B0-4C09-BC90-7CCD00E2D8F2}" type="pres">
      <dgm:prSet presAssocID="{C18B8DD7-37E0-40C7-B61D-6C98CD9D46E8}" presName="hierRoot2" presStyleCnt="0">
        <dgm:presLayoutVars>
          <dgm:hierBranch/>
        </dgm:presLayoutVars>
      </dgm:prSet>
      <dgm:spPr/>
    </dgm:pt>
    <dgm:pt modelId="{EE6AE82B-0DC7-45C5-BD51-5CFE57C33CE9}" type="pres">
      <dgm:prSet presAssocID="{C18B8DD7-37E0-40C7-B61D-6C98CD9D46E8}" presName="rootComposite" presStyleCnt="0"/>
      <dgm:spPr/>
    </dgm:pt>
    <dgm:pt modelId="{EC45FB8F-7F94-489B-A385-F3B332EE4925}" type="pres">
      <dgm:prSet presAssocID="{C18B8DD7-37E0-40C7-B61D-6C98CD9D46E8}" presName="rootText" presStyleLbl="node2" presStyleIdx="0" presStyleCnt="4">
        <dgm:presLayoutVars>
          <dgm:chPref val="3"/>
        </dgm:presLayoutVars>
      </dgm:prSet>
      <dgm:spPr/>
      <dgm:t>
        <a:bodyPr/>
        <a:lstStyle/>
        <a:p>
          <a:endParaRPr lang="zh-CN" altLang="en-US"/>
        </a:p>
      </dgm:t>
    </dgm:pt>
    <dgm:pt modelId="{DC06494C-DBB1-4364-A0CF-534E43025076}" type="pres">
      <dgm:prSet presAssocID="{C18B8DD7-37E0-40C7-B61D-6C98CD9D46E8}" presName="rootConnector" presStyleLbl="node2" presStyleIdx="0" presStyleCnt="4"/>
      <dgm:spPr/>
      <dgm:t>
        <a:bodyPr/>
        <a:lstStyle/>
        <a:p>
          <a:endParaRPr lang="zh-CN" altLang="en-US"/>
        </a:p>
      </dgm:t>
    </dgm:pt>
    <dgm:pt modelId="{C6DBD2E9-9E99-4565-80E5-3D8175A1898E}" type="pres">
      <dgm:prSet presAssocID="{C18B8DD7-37E0-40C7-B61D-6C98CD9D46E8}" presName="hierChild4" presStyleCnt="0"/>
      <dgm:spPr/>
    </dgm:pt>
    <dgm:pt modelId="{F7F6625C-22EE-414E-B6B6-69DCBB5C7FFC}" type="pres">
      <dgm:prSet presAssocID="{C18B8DD7-37E0-40C7-B61D-6C98CD9D46E8}" presName="hierChild5" presStyleCnt="0"/>
      <dgm:spPr/>
    </dgm:pt>
    <dgm:pt modelId="{6FA75E8B-4DB5-493A-840A-D72F825431AD}" type="pres">
      <dgm:prSet presAssocID="{C2958F99-83DC-475A-96AE-F171E57DF214}" presName="Name35" presStyleLbl="parChTrans1D2" presStyleIdx="1" presStyleCnt="4"/>
      <dgm:spPr/>
      <dgm:t>
        <a:bodyPr/>
        <a:lstStyle/>
        <a:p>
          <a:endParaRPr lang="zh-CN" altLang="en-US"/>
        </a:p>
      </dgm:t>
    </dgm:pt>
    <dgm:pt modelId="{CF5BB61A-60E5-4490-BF8F-036DE618A769}" type="pres">
      <dgm:prSet presAssocID="{DCF02C0B-11CA-49FA-89BF-610CDC43AD0D}" presName="hierRoot2" presStyleCnt="0">
        <dgm:presLayoutVars>
          <dgm:hierBranch/>
        </dgm:presLayoutVars>
      </dgm:prSet>
      <dgm:spPr/>
    </dgm:pt>
    <dgm:pt modelId="{4AE3F850-35BB-4891-A3DF-4AB574E39049}" type="pres">
      <dgm:prSet presAssocID="{DCF02C0B-11CA-49FA-89BF-610CDC43AD0D}" presName="rootComposite" presStyleCnt="0"/>
      <dgm:spPr/>
    </dgm:pt>
    <dgm:pt modelId="{2DCD8669-1A37-4606-85D0-6AB6D96DFDB0}" type="pres">
      <dgm:prSet presAssocID="{DCF02C0B-11CA-49FA-89BF-610CDC43AD0D}" presName="rootText" presStyleLbl="node2" presStyleIdx="1" presStyleCnt="4">
        <dgm:presLayoutVars>
          <dgm:chPref val="3"/>
        </dgm:presLayoutVars>
      </dgm:prSet>
      <dgm:spPr/>
      <dgm:t>
        <a:bodyPr/>
        <a:lstStyle/>
        <a:p>
          <a:endParaRPr lang="zh-CN" altLang="en-US"/>
        </a:p>
      </dgm:t>
    </dgm:pt>
    <dgm:pt modelId="{09625DE6-A84C-447B-9865-2111F33D16D6}" type="pres">
      <dgm:prSet presAssocID="{DCF02C0B-11CA-49FA-89BF-610CDC43AD0D}" presName="rootConnector" presStyleLbl="node2" presStyleIdx="1" presStyleCnt="4"/>
      <dgm:spPr/>
      <dgm:t>
        <a:bodyPr/>
        <a:lstStyle/>
        <a:p>
          <a:endParaRPr lang="zh-CN" altLang="en-US"/>
        </a:p>
      </dgm:t>
    </dgm:pt>
    <dgm:pt modelId="{8C9F4F4C-4BF6-440C-A7F6-CC2B6623108E}" type="pres">
      <dgm:prSet presAssocID="{DCF02C0B-11CA-49FA-89BF-610CDC43AD0D}" presName="hierChild4" presStyleCnt="0"/>
      <dgm:spPr/>
    </dgm:pt>
    <dgm:pt modelId="{F8362C02-9A00-4968-BA35-1931F4F89A2E}" type="pres">
      <dgm:prSet presAssocID="{DCF02C0B-11CA-49FA-89BF-610CDC43AD0D}" presName="hierChild5" presStyleCnt="0"/>
      <dgm:spPr/>
    </dgm:pt>
    <dgm:pt modelId="{675E03AB-18C4-4E10-952A-302EC093BF4C}" type="pres">
      <dgm:prSet presAssocID="{C21ECD83-D265-4E2C-9F6D-480FF290CF40}" presName="Name35" presStyleLbl="parChTrans1D2" presStyleIdx="2" presStyleCnt="4"/>
      <dgm:spPr/>
      <dgm:t>
        <a:bodyPr/>
        <a:lstStyle/>
        <a:p>
          <a:endParaRPr lang="zh-CN" altLang="en-US"/>
        </a:p>
      </dgm:t>
    </dgm:pt>
    <dgm:pt modelId="{A79399E2-1A77-4288-B71A-6A8A324776F3}" type="pres">
      <dgm:prSet presAssocID="{09AE9127-0758-458E-AAF6-07F1218110AF}" presName="hierRoot2" presStyleCnt="0">
        <dgm:presLayoutVars>
          <dgm:hierBranch/>
        </dgm:presLayoutVars>
      </dgm:prSet>
      <dgm:spPr/>
    </dgm:pt>
    <dgm:pt modelId="{12AA588E-3FB0-476B-A496-0CEA5197E7B9}" type="pres">
      <dgm:prSet presAssocID="{09AE9127-0758-458E-AAF6-07F1218110AF}" presName="rootComposite" presStyleCnt="0"/>
      <dgm:spPr/>
    </dgm:pt>
    <dgm:pt modelId="{B0F4D000-753E-44A9-87D1-AFBD421AF230}" type="pres">
      <dgm:prSet presAssocID="{09AE9127-0758-458E-AAF6-07F1218110AF}" presName="rootText" presStyleLbl="node2" presStyleIdx="2" presStyleCnt="4">
        <dgm:presLayoutVars>
          <dgm:chPref val="3"/>
        </dgm:presLayoutVars>
      </dgm:prSet>
      <dgm:spPr/>
      <dgm:t>
        <a:bodyPr/>
        <a:lstStyle/>
        <a:p>
          <a:endParaRPr lang="zh-CN" altLang="en-US"/>
        </a:p>
      </dgm:t>
    </dgm:pt>
    <dgm:pt modelId="{43B93E0A-3AE5-4513-AA26-4CF1F48D3F52}" type="pres">
      <dgm:prSet presAssocID="{09AE9127-0758-458E-AAF6-07F1218110AF}" presName="rootConnector" presStyleLbl="node2" presStyleIdx="2" presStyleCnt="4"/>
      <dgm:spPr/>
      <dgm:t>
        <a:bodyPr/>
        <a:lstStyle/>
        <a:p>
          <a:endParaRPr lang="zh-CN" altLang="en-US"/>
        </a:p>
      </dgm:t>
    </dgm:pt>
    <dgm:pt modelId="{35B70FFA-EF60-4796-9953-B18F6E2769DC}" type="pres">
      <dgm:prSet presAssocID="{09AE9127-0758-458E-AAF6-07F1218110AF}" presName="hierChild4" presStyleCnt="0"/>
      <dgm:spPr/>
    </dgm:pt>
    <dgm:pt modelId="{696C0535-2329-4678-92A5-B41CB724AC06}" type="pres">
      <dgm:prSet presAssocID="{09AE9127-0758-458E-AAF6-07F1218110AF}" presName="hierChild5" presStyleCnt="0"/>
      <dgm:spPr/>
    </dgm:pt>
    <dgm:pt modelId="{428C0730-5402-4D1D-A668-709605AEF515}" type="pres">
      <dgm:prSet presAssocID="{D1F29385-4699-4ECE-9207-617871CCC4AC}" presName="Name35" presStyleLbl="parChTrans1D2" presStyleIdx="3" presStyleCnt="4"/>
      <dgm:spPr/>
      <dgm:t>
        <a:bodyPr/>
        <a:lstStyle/>
        <a:p>
          <a:endParaRPr lang="zh-CN" altLang="en-US"/>
        </a:p>
      </dgm:t>
    </dgm:pt>
    <dgm:pt modelId="{ECDC320D-24A8-48A9-B359-0005DB3893A0}" type="pres">
      <dgm:prSet presAssocID="{4220BF47-3334-45FF-AC34-E0B18B9CAC2A}" presName="hierRoot2" presStyleCnt="0">
        <dgm:presLayoutVars>
          <dgm:hierBranch/>
        </dgm:presLayoutVars>
      </dgm:prSet>
      <dgm:spPr/>
    </dgm:pt>
    <dgm:pt modelId="{138A826B-B0B1-4E17-8258-ABB57B14DF60}" type="pres">
      <dgm:prSet presAssocID="{4220BF47-3334-45FF-AC34-E0B18B9CAC2A}" presName="rootComposite" presStyleCnt="0"/>
      <dgm:spPr/>
    </dgm:pt>
    <dgm:pt modelId="{DD8078B9-9CF8-4C60-83E4-AE7594A401D6}" type="pres">
      <dgm:prSet presAssocID="{4220BF47-3334-45FF-AC34-E0B18B9CAC2A}" presName="rootText" presStyleLbl="node2" presStyleIdx="3" presStyleCnt="4">
        <dgm:presLayoutVars>
          <dgm:chPref val="3"/>
        </dgm:presLayoutVars>
      </dgm:prSet>
      <dgm:spPr/>
      <dgm:t>
        <a:bodyPr/>
        <a:lstStyle/>
        <a:p>
          <a:endParaRPr lang="zh-CN" altLang="en-US"/>
        </a:p>
      </dgm:t>
    </dgm:pt>
    <dgm:pt modelId="{C48160D9-951F-4EC6-8592-350FD3EB1F64}" type="pres">
      <dgm:prSet presAssocID="{4220BF47-3334-45FF-AC34-E0B18B9CAC2A}" presName="rootConnector" presStyleLbl="node2" presStyleIdx="3" presStyleCnt="4"/>
      <dgm:spPr/>
      <dgm:t>
        <a:bodyPr/>
        <a:lstStyle/>
        <a:p>
          <a:endParaRPr lang="zh-CN" altLang="en-US"/>
        </a:p>
      </dgm:t>
    </dgm:pt>
    <dgm:pt modelId="{69CF17A8-298D-464E-BA9D-2874FA2F044E}" type="pres">
      <dgm:prSet presAssocID="{4220BF47-3334-45FF-AC34-E0B18B9CAC2A}" presName="hierChild4" presStyleCnt="0"/>
      <dgm:spPr/>
    </dgm:pt>
    <dgm:pt modelId="{CAD29D72-332F-4EEB-B95B-F53822E18670}" type="pres">
      <dgm:prSet presAssocID="{4220BF47-3334-45FF-AC34-E0B18B9CAC2A}" presName="hierChild5" presStyleCnt="0"/>
      <dgm:spPr/>
    </dgm:pt>
    <dgm:pt modelId="{C13FB6B5-FEB1-4C28-B235-175972155EC5}" type="pres">
      <dgm:prSet presAssocID="{540813E7-3A07-4277-85A0-C7BE3A93B557}" presName="hierChild3" presStyleCnt="0"/>
      <dgm:spPr/>
    </dgm:pt>
  </dgm:ptLst>
  <dgm:cxnLst>
    <dgm:cxn modelId="{656A8219-D1A9-48B5-813E-42E39787E07D}" type="presOf" srcId="{DCF02C0B-11CA-49FA-89BF-610CDC43AD0D}" destId="{2DCD8669-1A37-4606-85D0-6AB6D96DFDB0}" srcOrd="0" destOrd="0" presId="urn:microsoft.com/office/officeart/2005/8/layout/orgChart1#6"/>
    <dgm:cxn modelId="{B0243175-3C06-46B6-86F6-72B0A8054052}" srcId="{540813E7-3A07-4277-85A0-C7BE3A93B557}" destId="{DCF02C0B-11CA-49FA-89BF-610CDC43AD0D}" srcOrd="1" destOrd="0" parTransId="{C2958F99-83DC-475A-96AE-F171E57DF214}" sibTransId="{3A8181CB-707D-4E69-BA22-02AA87379FF8}"/>
    <dgm:cxn modelId="{BC7BA7B3-FD3D-4AF2-83C7-B24695269B26}" type="presOf" srcId="{09AE9127-0758-458E-AAF6-07F1218110AF}" destId="{B0F4D000-753E-44A9-87D1-AFBD421AF230}" srcOrd="0" destOrd="0" presId="urn:microsoft.com/office/officeart/2005/8/layout/orgChart1#6"/>
    <dgm:cxn modelId="{6D72086D-83C9-4BD3-9716-B1F5556CBABF}" type="presOf" srcId="{4220BF47-3334-45FF-AC34-E0B18B9CAC2A}" destId="{DD8078B9-9CF8-4C60-83E4-AE7594A401D6}" srcOrd="0" destOrd="0" presId="urn:microsoft.com/office/officeart/2005/8/layout/orgChart1#6"/>
    <dgm:cxn modelId="{3F6A6447-A30D-4348-B9B1-4B9F6FB78B49}" type="presOf" srcId="{CE77390F-A1DB-4F01-B9EE-ED046BDC6A99}" destId="{3BD3505F-D1FC-436E-874B-C569B7902B59}" srcOrd="0" destOrd="0" presId="urn:microsoft.com/office/officeart/2005/8/layout/orgChart1#6"/>
    <dgm:cxn modelId="{81504411-B858-4574-854F-971A023E3293}" type="presOf" srcId="{540813E7-3A07-4277-85A0-C7BE3A93B557}" destId="{7A9DF76A-0D13-49A4-9536-7A47D58F1E36}" srcOrd="0" destOrd="0" presId="urn:microsoft.com/office/officeart/2005/8/layout/orgChart1#6"/>
    <dgm:cxn modelId="{8B7A2E7C-6A8F-4090-A2DC-67EE4B313FFA}" type="presOf" srcId="{0AFBDDBC-BA27-404C-A3FC-3D0146563048}" destId="{39BC9610-AF61-458B-84E0-10D578FF5B00}" srcOrd="0" destOrd="0" presId="urn:microsoft.com/office/officeart/2005/8/layout/orgChart1#6"/>
    <dgm:cxn modelId="{5B08C75F-2063-4A5A-87CA-710F2ADD45C3}" type="presOf" srcId="{C2958F99-83DC-475A-96AE-F171E57DF214}" destId="{6FA75E8B-4DB5-493A-840A-D72F825431AD}" srcOrd="0" destOrd="0" presId="urn:microsoft.com/office/officeart/2005/8/layout/orgChart1#6"/>
    <dgm:cxn modelId="{D9F8E04C-4674-496A-A47B-C73F1B6FA189}" type="presOf" srcId="{09AE9127-0758-458E-AAF6-07F1218110AF}" destId="{43B93E0A-3AE5-4513-AA26-4CF1F48D3F52}" srcOrd="1" destOrd="0" presId="urn:microsoft.com/office/officeart/2005/8/layout/orgChart1#6"/>
    <dgm:cxn modelId="{4E99AAF6-0C24-4645-9B22-6FBA2FA8AA40}" type="presOf" srcId="{C21ECD83-D265-4E2C-9F6D-480FF290CF40}" destId="{675E03AB-18C4-4E10-952A-302EC093BF4C}" srcOrd="0" destOrd="0" presId="urn:microsoft.com/office/officeart/2005/8/layout/orgChart1#6"/>
    <dgm:cxn modelId="{3EE32FD9-347B-4870-8073-66DE5B40B7C7}" type="presOf" srcId="{C18B8DD7-37E0-40C7-B61D-6C98CD9D46E8}" destId="{DC06494C-DBB1-4364-A0CF-534E43025076}" srcOrd="1" destOrd="0" presId="urn:microsoft.com/office/officeart/2005/8/layout/orgChart1#6"/>
    <dgm:cxn modelId="{F6963220-CCA1-49B7-8462-5AF4FDAEB8F1}" srcId="{CE77390F-A1DB-4F01-B9EE-ED046BDC6A99}" destId="{540813E7-3A07-4277-85A0-C7BE3A93B557}" srcOrd="0" destOrd="0" parTransId="{4602470A-1F69-4362-A160-B6C43676BF85}" sibTransId="{78F80B5A-3B96-4442-A0D6-AA54E0296A19}"/>
    <dgm:cxn modelId="{42D5319A-640D-4C60-B281-D6477CAA2BFB}" srcId="{540813E7-3A07-4277-85A0-C7BE3A93B557}" destId="{4220BF47-3334-45FF-AC34-E0B18B9CAC2A}" srcOrd="3" destOrd="0" parTransId="{D1F29385-4699-4ECE-9207-617871CCC4AC}" sibTransId="{F5466068-E7CB-4FFE-BC26-C17D81AE1911}"/>
    <dgm:cxn modelId="{79A4907C-C51A-47F3-AFB8-7EAE01BA1F53}" type="presOf" srcId="{DCF02C0B-11CA-49FA-89BF-610CDC43AD0D}" destId="{09625DE6-A84C-447B-9865-2111F33D16D6}" srcOrd="1" destOrd="0" presId="urn:microsoft.com/office/officeart/2005/8/layout/orgChart1#6"/>
    <dgm:cxn modelId="{CE9A5D70-1E5B-4E65-AF66-EE12C69949CE}" srcId="{540813E7-3A07-4277-85A0-C7BE3A93B557}" destId="{09AE9127-0758-458E-AAF6-07F1218110AF}" srcOrd="2" destOrd="0" parTransId="{C21ECD83-D265-4E2C-9F6D-480FF290CF40}" sibTransId="{D0A65750-7D37-4039-B91A-833E0BF03990}"/>
    <dgm:cxn modelId="{07CC8905-EDFC-43B1-8D50-E2EBB4738B65}" type="presOf" srcId="{D1F29385-4699-4ECE-9207-617871CCC4AC}" destId="{428C0730-5402-4D1D-A668-709605AEF515}" srcOrd="0" destOrd="0" presId="urn:microsoft.com/office/officeart/2005/8/layout/orgChart1#6"/>
    <dgm:cxn modelId="{82A1DBAE-FA0E-49A0-95C4-7150D40EBB1D}" type="presOf" srcId="{4220BF47-3334-45FF-AC34-E0B18B9CAC2A}" destId="{C48160D9-951F-4EC6-8592-350FD3EB1F64}" srcOrd="1" destOrd="0" presId="urn:microsoft.com/office/officeart/2005/8/layout/orgChart1#6"/>
    <dgm:cxn modelId="{A8F984FE-8FAC-4134-B2A5-9E8342ED0DDA}" type="presOf" srcId="{C18B8DD7-37E0-40C7-B61D-6C98CD9D46E8}" destId="{EC45FB8F-7F94-489B-A385-F3B332EE4925}" srcOrd="0" destOrd="0" presId="urn:microsoft.com/office/officeart/2005/8/layout/orgChart1#6"/>
    <dgm:cxn modelId="{BE0937D2-C227-40ED-B0D2-4B4AE1CEA58B}" srcId="{540813E7-3A07-4277-85A0-C7BE3A93B557}" destId="{C18B8DD7-37E0-40C7-B61D-6C98CD9D46E8}" srcOrd="0" destOrd="0" parTransId="{0AFBDDBC-BA27-404C-A3FC-3D0146563048}" sibTransId="{55B01FE4-0528-4294-A83F-86466F6B6218}"/>
    <dgm:cxn modelId="{F0B8E944-AA29-40F5-A208-5BCC8F666AED}" type="presOf" srcId="{540813E7-3A07-4277-85A0-C7BE3A93B557}" destId="{104E37EF-B96D-411A-BAB2-4D7599C730E8}" srcOrd="1" destOrd="0" presId="urn:microsoft.com/office/officeart/2005/8/layout/orgChart1#6"/>
    <dgm:cxn modelId="{5B16870D-03C4-4C1C-BAF9-767CB13350FC}" type="presParOf" srcId="{3BD3505F-D1FC-436E-874B-C569B7902B59}" destId="{5F582B9D-36B1-49C6-8DDF-6C2D157BBCA1}" srcOrd="0" destOrd="0" presId="urn:microsoft.com/office/officeart/2005/8/layout/orgChart1#6"/>
    <dgm:cxn modelId="{3B12EFDA-0073-45A0-8F0D-0C91ADC6498B}" type="presParOf" srcId="{5F582B9D-36B1-49C6-8DDF-6C2D157BBCA1}" destId="{122DB818-BFC8-4A96-BAD4-9D26A7A5CD3C}" srcOrd="0" destOrd="0" presId="urn:microsoft.com/office/officeart/2005/8/layout/orgChart1#6"/>
    <dgm:cxn modelId="{2DD16354-403C-44B5-8B42-CC1C7C3D23E2}" type="presParOf" srcId="{122DB818-BFC8-4A96-BAD4-9D26A7A5CD3C}" destId="{7A9DF76A-0D13-49A4-9536-7A47D58F1E36}" srcOrd="0" destOrd="0" presId="urn:microsoft.com/office/officeart/2005/8/layout/orgChart1#6"/>
    <dgm:cxn modelId="{6EB07697-0761-4AB0-8F69-045C11E7C79D}" type="presParOf" srcId="{122DB818-BFC8-4A96-BAD4-9D26A7A5CD3C}" destId="{104E37EF-B96D-411A-BAB2-4D7599C730E8}" srcOrd="1" destOrd="0" presId="urn:microsoft.com/office/officeart/2005/8/layout/orgChart1#6"/>
    <dgm:cxn modelId="{79EE09C7-8511-4374-9D99-8CD383BE477C}" type="presParOf" srcId="{5F582B9D-36B1-49C6-8DDF-6C2D157BBCA1}" destId="{CE3D01D2-E2CA-4934-8915-033CD33A73F6}" srcOrd="1" destOrd="0" presId="urn:microsoft.com/office/officeart/2005/8/layout/orgChart1#6"/>
    <dgm:cxn modelId="{0A159AA1-92D4-4E42-845F-C8AADA19ABC7}" type="presParOf" srcId="{CE3D01D2-E2CA-4934-8915-033CD33A73F6}" destId="{39BC9610-AF61-458B-84E0-10D578FF5B00}" srcOrd="0" destOrd="0" presId="urn:microsoft.com/office/officeart/2005/8/layout/orgChart1#6"/>
    <dgm:cxn modelId="{A6AC408B-6626-4436-8E02-F4E3A6E26C16}" type="presParOf" srcId="{CE3D01D2-E2CA-4934-8915-033CD33A73F6}" destId="{006BE839-94B0-4C09-BC90-7CCD00E2D8F2}" srcOrd="1" destOrd="0" presId="urn:microsoft.com/office/officeart/2005/8/layout/orgChart1#6"/>
    <dgm:cxn modelId="{19410B39-256D-41C8-B6E0-C3DDDC3EBCA2}" type="presParOf" srcId="{006BE839-94B0-4C09-BC90-7CCD00E2D8F2}" destId="{EE6AE82B-0DC7-45C5-BD51-5CFE57C33CE9}" srcOrd="0" destOrd="0" presId="urn:microsoft.com/office/officeart/2005/8/layout/orgChart1#6"/>
    <dgm:cxn modelId="{098EF182-D125-4944-BC89-AC7B214D3404}" type="presParOf" srcId="{EE6AE82B-0DC7-45C5-BD51-5CFE57C33CE9}" destId="{EC45FB8F-7F94-489B-A385-F3B332EE4925}" srcOrd="0" destOrd="0" presId="urn:microsoft.com/office/officeart/2005/8/layout/orgChart1#6"/>
    <dgm:cxn modelId="{011B123D-51F0-485E-BEC5-8396FC138ECA}" type="presParOf" srcId="{EE6AE82B-0DC7-45C5-BD51-5CFE57C33CE9}" destId="{DC06494C-DBB1-4364-A0CF-534E43025076}" srcOrd="1" destOrd="0" presId="urn:microsoft.com/office/officeart/2005/8/layout/orgChart1#6"/>
    <dgm:cxn modelId="{6DC8A1A1-5559-4226-8D52-A4AC7FA327EF}" type="presParOf" srcId="{006BE839-94B0-4C09-BC90-7CCD00E2D8F2}" destId="{C6DBD2E9-9E99-4565-80E5-3D8175A1898E}" srcOrd="1" destOrd="0" presId="urn:microsoft.com/office/officeart/2005/8/layout/orgChart1#6"/>
    <dgm:cxn modelId="{34B5DBA8-7679-41ED-99A7-A78CA44C1056}" type="presParOf" srcId="{006BE839-94B0-4C09-BC90-7CCD00E2D8F2}" destId="{F7F6625C-22EE-414E-B6B6-69DCBB5C7FFC}" srcOrd="2" destOrd="0" presId="urn:microsoft.com/office/officeart/2005/8/layout/orgChart1#6"/>
    <dgm:cxn modelId="{99092816-BA29-48AA-94E5-517285DD2D84}" type="presParOf" srcId="{CE3D01D2-E2CA-4934-8915-033CD33A73F6}" destId="{6FA75E8B-4DB5-493A-840A-D72F825431AD}" srcOrd="2" destOrd="0" presId="urn:microsoft.com/office/officeart/2005/8/layout/orgChart1#6"/>
    <dgm:cxn modelId="{CA0D740D-C9DF-4CF3-8D6A-82E7FE6F951F}" type="presParOf" srcId="{CE3D01D2-E2CA-4934-8915-033CD33A73F6}" destId="{CF5BB61A-60E5-4490-BF8F-036DE618A769}" srcOrd="3" destOrd="0" presId="urn:microsoft.com/office/officeart/2005/8/layout/orgChart1#6"/>
    <dgm:cxn modelId="{A2BB6446-937B-4FB1-8445-B55A1E025ACC}" type="presParOf" srcId="{CF5BB61A-60E5-4490-BF8F-036DE618A769}" destId="{4AE3F850-35BB-4891-A3DF-4AB574E39049}" srcOrd="0" destOrd="0" presId="urn:microsoft.com/office/officeart/2005/8/layout/orgChart1#6"/>
    <dgm:cxn modelId="{15EBC5BE-C1EF-45A9-92AE-0C7D1986B898}" type="presParOf" srcId="{4AE3F850-35BB-4891-A3DF-4AB574E39049}" destId="{2DCD8669-1A37-4606-85D0-6AB6D96DFDB0}" srcOrd="0" destOrd="0" presId="urn:microsoft.com/office/officeart/2005/8/layout/orgChart1#6"/>
    <dgm:cxn modelId="{0F7973F2-239F-43A1-84F0-4994DEA5F057}" type="presParOf" srcId="{4AE3F850-35BB-4891-A3DF-4AB574E39049}" destId="{09625DE6-A84C-447B-9865-2111F33D16D6}" srcOrd="1" destOrd="0" presId="urn:microsoft.com/office/officeart/2005/8/layout/orgChart1#6"/>
    <dgm:cxn modelId="{7DF863BC-1A15-44BC-B0F9-2833F78EA4C2}" type="presParOf" srcId="{CF5BB61A-60E5-4490-BF8F-036DE618A769}" destId="{8C9F4F4C-4BF6-440C-A7F6-CC2B6623108E}" srcOrd="1" destOrd="0" presId="urn:microsoft.com/office/officeart/2005/8/layout/orgChart1#6"/>
    <dgm:cxn modelId="{834E737D-13AE-481D-AD11-B4C8CE00BDF4}" type="presParOf" srcId="{CF5BB61A-60E5-4490-BF8F-036DE618A769}" destId="{F8362C02-9A00-4968-BA35-1931F4F89A2E}" srcOrd="2" destOrd="0" presId="urn:microsoft.com/office/officeart/2005/8/layout/orgChart1#6"/>
    <dgm:cxn modelId="{592C2BBE-15AA-4F57-B620-AA14D1002D38}" type="presParOf" srcId="{CE3D01D2-E2CA-4934-8915-033CD33A73F6}" destId="{675E03AB-18C4-4E10-952A-302EC093BF4C}" srcOrd="4" destOrd="0" presId="urn:microsoft.com/office/officeart/2005/8/layout/orgChart1#6"/>
    <dgm:cxn modelId="{93D6F8E3-0971-4B30-87D8-AB540522356F}" type="presParOf" srcId="{CE3D01D2-E2CA-4934-8915-033CD33A73F6}" destId="{A79399E2-1A77-4288-B71A-6A8A324776F3}" srcOrd="5" destOrd="0" presId="urn:microsoft.com/office/officeart/2005/8/layout/orgChart1#6"/>
    <dgm:cxn modelId="{C0252744-9165-4426-8E46-30CC9BC7D452}" type="presParOf" srcId="{A79399E2-1A77-4288-B71A-6A8A324776F3}" destId="{12AA588E-3FB0-476B-A496-0CEA5197E7B9}" srcOrd="0" destOrd="0" presId="urn:microsoft.com/office/officeart/2005/8/layout/orgChart1#6"/>
    <dgm:cxn modelId="{41B93E72-CD3E-4450-A9CD-1082935A90BC}" type="presParOf" srcId="{12AA588E-3FB0-476B-A496-0CEA5197E7B9}" destId="{B0F4D000-753E-44A9-87D1-AFBD421AF230}" srcOrd="0" destOrd="0" presId="urn:microsoft.com/office/officeart/2005/8/layout/orgChart1#6"/>
    <dgm:cxn modelId="{268F7790-C4AD-4E50-B624-41213AB752AE}" type="presParOf" srcId="{12AA588E-3FB0-476B-A496-0CEA5197E7B9}" destId="{43B93E0A-3AE5-4513-AA26-4CF1F48D3F52}" srcOrd="1" destOrd="0" presId="urn:microsoft.com/office/officeart/2005/8/layout/orgChart1#6"/>
    <dgm:cxn modelId="{35C64B96-3DFC-44C8-B9F3-433980A31BE0}" type="presParOf" srcId="{A79399E2-1A77-4288-B71A-6A8A324776F3}" destId="{35B70FFA-EF60-4796-9953-B18F6E2769DC}" srcOrd="1" destOrd="0" presId="urn:microsoft.com/office/officeart/2005/8/layout/orgChart1#6"/>
    <dgm:cxn modelId="{CCC271CA-8FE5-4DB2-A16E-FBF088C10097}" type="presParOf" srcId="{A79399E2-1A77-4288-B71A-6A8A324776F3}" destId="{696C0535-2329-4678-92A5-B41CB724AC06}" srcOrd="2" destOrd="0" presId="urn:microsoft.com/office/officeart/2005/8/layout/orgChart1#6"/>
    <dgm:cxn modelId="{D729C5E7-CD8C-4595-9CE5-68BEE37FE2EF}" type="presParOf" srcId="{CE3D01D2-E2CA-4934-8915-033CD33A73F6}" destId="{428C0730-5402-4D1D-A668-709605AEF515}" srcOrd="6" destOrd="0" presId="urn:microsoft.com/office/officeart/2005/8/layout/orgChart1#6"/>
    <dgm:cxn modelId="{52927F1C-9882-40C1-85D8-685C3B7CE5E3}" type="presParOf" srcId="{CE3D01D2-E2CA-4934-8915-033CD33A73F6}" destId="{ECDC320D-24A8-48A9-B359-0005DB3893A0}" srcOrd="7" destOrd="0" presId="urn:microsoft.com/office/officeart/2005/8/layout/orgChart1#6"/>
    <dgm:cxn modelId="{2D2F2638-68EF-4728-8061-EBED87AAF738}" type="presParOf" srcId="{ECDC320D-24A8-48A9-B359-0005DB3893A0}" destId="{138A826B-B0B1-4E17-8258-ABB57B14DF60}" srcOrd="0" destOrd="0" presId="urn:microsoft.com/office/officeart/2005/8/layout/orgChart1#6"/>
    <dgm:cxn modelId="{4C83D104-1173-41FC-928E-9AB29029717A}" type="presParOf" srcId="{138A826B-B0B1-4E17-8258-ABB57B14DF60}" destId="{DD8078B9-9CF8-4C60-83E4-AE7594A401D6}" srcOrd="0" destOrd="0" presId="urn:microsoft.com/office/officeart/2005/8/layout/orgChart1#6"/>
    <dgm:cxn modelId="{6CCF043A-10AB-4725-8550-114B24E4167E}" type="presParOf" srcId="{138A826B-B0B1-4E17-8258-ABB57B14DF60}" destId="{C48160D9-951F-4EC6-8592-350FD3EB1F64}" srcOrd="1" destOrd="0" presId="urn:microsoft.com/office/officeart/2005/8/layout/orgChart1#6"/>
    <dgm:cxn modelId="{DC2A7DC9-48C4-4CD8-BBAD-553AB987C5A3}" type="presParOf" srcId="{ECDC320D-24A8-48A9-B359-0005DB3893A0}" destId="{69CF17A8-298D-464E-BA9D-2874FA2F044E}" srcOrd="1" destOrd="0" presId="urn:microsoft.com/office/officeart/2005/8/layout/orgChart1#6"/>
    <dgm:cxn modelId="{B4C814CB-B3C0-4374-8895-D396E37C78A8}" type="presParOf" srcId="{ECDC320D-24A8-48A9-B359-0005DB3893A0}" destId="{CAD29D72-332F-4EEB-B95B-F53822E18670}" srcOrd="2" destOrd="0" presId="urn:microsoft.com/office/officeart/2005/8/layout/orgChart1#6"/>
    <dgm:cxn modelId="{C46493F5-CF22-40D7-A1DD-AF4C6A9E3057}" type="presParOf" srcId="{5F582B9D-36B1-49C6-8DDF-6C2D157BBCA1}" destId="{C13FB6B5-FEB1-4C28-B235-175972155EC5}" srcOrd="2" destOrd="0" presId="urn:microsoft.com/office/officeart/2005/8/layout/orgChart1#6"/>
  </dgm:cxnLst>
  <dgm:bg/>
  <dgm:whole/>
</dgm:dataModel>
</file>

<file path=ppt/diagrams/data5.xml><?xml version="1.0" encoding="utf-8"?>
<dgm:dataModel xmlns:dgm="http://schemas.openxmlformats.org/drawingml/2006/diagram" xmlns:a="http://schemas.openxmlformats.org/drawingml/2006/main">
  <dgm:ptLst>
    <dgm:pt modelId="{4372B64A-A50E-469C-B4B7-919072F38C92}" type="doc">
      <dgm:prSet loTypeId="urn:microsoft.com/office/officeart/2005/8/layout/orgChart1#7" loCatId="hierarchy" qsTypeId="urn:microsoft.com/office/officeart/2005/8/quickstyle/simple1#15" qsCatId="simple" csTypeId="urn:microsoft.com/office/officeart/2005/8/colors/accent1_2#12" csCatId="accent1"/>
      <dgm:spPr/>
    </dgm:pt>
    <dgm:pt modelId="{834CB879-7092-427D-BA89-24D410D449FA}">
      <dgm:prSet custT="1"/>
      <dgm:spPr/>
      <dgm:t>
        <a:bodyPr/>
        <a:lstStyle/>
        <a:p>
          <a:pPr marL="0" marR="0" lvl="0" indent="0" algn="ctr" defTabSz="914400" rtl="0" eaLnBrk="1" fontAlgn="base" latinLnBrk="0" hangingPunct="1">
            <a:lnSpc>
              <a:spcPct val="90000"/>
            </a:lnSpc>
            <a:spcBef>
              <a:spcPct val="20000"/>
            </a:spcBef>
            <a:spcAft>
              <a:spcPct val="0"/>
            </a:spcAft>
            <a:buClrTx/>
            <a:buSzTx/>
            <a:buFontTx/>
            <a:buNone/>
          </a:pPr>
          <a:endParaRPr kumimoji="1" lang="en-US" altLang="zh-CN" sz="6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占有</a:t>
          </a: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dgm:t>
    </dgm:pt>
    <dgm:pt modelId="{5D28E2F4-81C7-453A-8DA7-ACB6AA9209FF}" type="parTrans" cxnId="{8D4DBFA6-DB9E-46BA-BFA5-0C1F4A1D473D}">
      <dgm:prSet/>
      <dgm:spPr/>
      <dgm:t>
        <a:bodyPr/>
        <a:lstStyle/>
        <a:p>
          <a:endParaRPr lang="zh-CN" altLang="en-US"/>
        </a:p>
      </dgm:t>
    </dgm:pt>
    <dgm:pt modelId="{E0A70A09-1549-429C-A5DC-15C3F741A7BF}" type="sibTrans" cxnId="{8D4DBFA6-DB9E-46BA-BFA5-0C1F4A1D473D}">
      <dgm:prSet/>
      <dgm:spPr/>
      <dgm:t>
        <a:bodyPr/>
        <a:lstStyle/>
        <a:p>
          <a:endParaRPr lang="zh-CN" altLang="en-US"/>
        </a:p>
      </dgm:t>
    </dgm:pt>
    <dgm:pt modelId="{8A76E00D-E5A9-4410-BDB0-FFBF600D6593}">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所有人占有</a:t>
          </a:r>
        </a:p>
      </dgm:t>
    </dgm:pt>
    <dgm:pt modelId="{18C9337B-AFF8-48CF-A7E3-91B4D4CE7A6A}" type="parTrans" cxnId="{774160AC-3A9E-487D-982F-75AEA950F7F2}">
      <dgm:prSet/>
      <dgm:spPr/>
      <dgm:t>
        <a:bodyPr/>
        <a:lstStyle/>
        <a:p>
          <a:endParaRPr lang="zh-CN" altLang="en-US"/>
        </a:p>
      </dgm:t>
    </dgm:pt>
    <dgm:pt modelId="{159DBF5C-FCF9-422E-8EFD-E907C8DBBAC2}" type="sibTrans" cxnId="{774160AC-3A9E-487D-982F-75AEA950F7F2}">
      <dgm:prSet/>
      <dgm:spPr/>
      <dgm:t>
        <a:bodyPr/>
        <a:lstStyle/>
        <a:p>
          <a:endParaRPr lang="zh-CN" altLang="en-US"/>
        </a:p>
      </dgm:t>
    </dgm:pt>
    <dgm:pt modelId="{892C0920-D851-4C64-B699-3CA167B7762C}">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非所有人</a:t>
          </a: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占有</a:t>
          </a:r>
        </a:p>
        <a:p>
          <a:pPr marL="0" marR="0" lvl="0" indent="0" algn="ctr"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dgm:t>
    </dgm:pt>
    <dgm:pt modelId="{C43818FF-2996-4DBD-B186-65A0CC8482F6}" type="parTrans" cxnId="{51A7E057-FFE2-4B5C-81FF-CDA70379FCFC}">
      <dgm:prSet/>
      <dgm:spPr/>
      <dgm:t>
        <a:bodyPr/>
        <a:lstStyle/>
        <a:p>
          <a:endParaRPr lang="zh-CN" altLang="en-US"/>
        </a:p>
      </dgm:t>
    </dgm:pt>
    <dgm:pt modelId="{1A9CA84E-A81F-4413-B08C-B02BE55A2A2D}" type="sibTrans" cxnId="{51A7E057-FFE2-4B5C-81FF-CDA70379FCFC}">
      <dgm:prSet/>
      <dgm:spPr/>
      <dgm:t>
        <a:bodyPr/>
        <a:lstStyle/>
        <a:p>
          <a:endParaRPr lang="zh-CN" altLang="en-US"/>
        </a:p>
      </dgm:t>
    </dgm:pt>
    <dgm:pt modelId="{891D45F6-6D03-4CF1-A785-03E8BD3CD49A}">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合法占有</a:t>
          </a:r>
        </a:p>
      </dgm:t>
    </dgm:pt>
    <dgm:pt modelId="{5566D92B-41E6-46A4-8F22-A1B32ABCE1FF}" type="parTrans" cxnId="{065A866F-B917-4949-9018-097ED41A7918}">
      <dgm:prSet/>
      <dgm:spPr/>
      <dgm:t>
        <a:bodyPr/>
        <a:lstStyle/>
        <a:p>
          <a:endParaRPr lang="zh-CN" altLang="en-US"/>
        </a:p>
      </dgm:t>
    </dgm:pt>
    <dgm:pt modelId="{5FCD2E53-9DBA-4C8C-80AC-EFA804B2DD0F}" type="sibTrans" cxnId="{065A866F-B917-4949-9018-097ED41A7918}">
      <dgm:prSet/>
      <dgm:spPr/>
      <dgm:t>
        <a:bodyPr/>
        <a:lstStyle/>
        <a:p>
          <a:endParaRPr lang="zh-CN" altLang="en-US"/>
        </a:p>
      </dgm:t>
    </dgm:pt>
    <dgm:pt modelId="{A4CAE0E5-AF84-46E2-8C98-DC083AA20541}">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非法占有</a:t>
          </a:r>
        </a:p>
      </dgm:t>
    </dgm:pt>
    <dgm:pt modelId="{18A5008A-00A4-4F19-B6FF-4E81AFEB20AF}" type="parTrans" cxnId="{58A4C6E1-9404-43D8-A0D0-8CA04000D611}">
      <dgm:prSet/>
      <dgm:spPr/>
      <dgm:t>
        <a:bodyPr/>
        <a:lstStyle/>
        <a:p>
          <a:endParaRPr lang="zh-CN" altLang="en-US"/>
        </a:p>
      </dgm:t>
    </dgm:pt>
    <dgm:pt modelId="{E4C1D6AC-A900-4843-AB3F-0D9C8727E263}" type="sibTrans" cxnId="{58A4C6E1-9404-43D8-A0D0-8CA04000D611}">
      <dgm:prSet/>
      <dgm:spPr/>
      <dgm:t>
        <a:bodyPr/>
        <a:lstStyle/>
        <a:p>
          <a:endParaRPr lang="zh-CN" altLang="en-US"/>
        </a:p>
      </dgm:t>
    </dgm:pt>
    <dgm:pt modelId="{5392A2DB-F40D-48C2-8937-0F53643C5181}">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rPr>
            <a:t>善意占有</a:t>
          </a:r>
        </a:p>
      </dgm:t>
    </dgm:pt>
    <dgm:pt modelId="{F664A357-744D-4060-984E-70ABDE0288DB}" type="parTrans" cxnId="{FA68FCB3-75AB-4E0F-B700-31C25E0267A2}">
      <dgm:prSet/>
      <dgm:spPr/>
      <dgm:t>
        <a:bodyPr/>
        <a:lstStyle/>
        <a:p>
          <a:endParaRPr lang="zh-CN" altLang="en-US"/>
        </a:p>
      </dgm:t>
    </dgm:pt>
    <dgm:pt modelId="{5A182CAA-6AF5-4D86-B528-8606508A8B7F}" type="sibTrans" cxnId="{FA68FCB3-75AB-4E0F-B700-31C25E0267A2}">
      <dgm:prSet/>
      <dgm:spPr/>
      <dgm:t>
        <a:bodyPr/>
        <a:lstStyle/>
        <a:p>
          <a:endParaRPr lang="zh-CN" altLang="en-US"/>
        </a:p>
      </dgm:t>
    </dgm:pt>
    <dgm:pt modelId="{8A001DF6-C219-43A8-83ED-5A1D66F116BD}">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恶意占有</a:t>
          </a:r>
        </a:p>
      </dgm:t>
    </dgm:pt>
    <dgm:pt modelId="{19421C7C-D478-4B38-9E31-58BA75C508D9}" type="parTrans" cxnId="{C86694FA-B33D-4F1A-A0CF-7146CB25FB56}">
      <dgm:prSet/>
      <dgm:spPr/>
      <dgm:t>
        <a:bodyPr/>
        <a:lstStyle/>
        <a:p>
          <a:endParaRPr lang="zh-CN" altLang="en-US"/>
        </a:p>
      </dgm:t>
    </dgm:pt>
    <dgm:pt modelId="{E32139BF-F486-4ED3-A658-549F19EB6943}" type="sibTrans" cxnId="{C86694FA-B33D-4F1A-A0CF-7146CB25FB56}">
      <dgm:prSet/>
      <dgm:spPr/>
      <dgm:t>
        <a:bodyPr/>
        <a:lstStyle/>
        <a:p>
          <a:endParaRPr lang="zh-CN" altLang="en-US"/>
        </a:p>
      </dgm:t>
    </dgm:pt>
    <dgm:pt modelId="{E05DD1BF-84A8-4AA3-BD71-F7D63704CB85}" type="pres">
      <dgm:prSet presAssocID="{4372B64A-A50E-469C-B4B7-919072F38C92}" presName="hierChild1" presStyleCnt="0">
        <dgm:presLayoutVars>
          <dgm:orgChart val="1"/>
          <dgm:chPref val="1"/>
          <dgm:dir/>
          <dgm:animOne val="branch"/>
          <dgm:animLvl val="lvl"/>
          <dgm:resizeHandles/>
        </dgm:presLayoutVars>
      </dgm:prSet>
      <dgm:spPr/>
    </dgm:pt>
    <dgm:pt modelId="{96FA6F09-712C-4F51-9787-3330A841B103}" type="pres">
      <dgm:prSet presAssocID="{834CB879-7092-427D-BA89-24D410D449FA}" presName="hierRoot1" presStyleCnt="0">
        <dgm:presLayoutVars>
          <dgm:hierBranch/>
        </dgm:presLayoutVars>
      </dgm:prSet>
      <dgm:spPr/>
    </dgm:pt>
    <dgm:pt modelId="{2E4B52F6-3BC0-45C5-AD29-B9FB1C141362}" type="pres">
      <dgm:prSet presAssocID="{834CB879-7092-427D-BA89-24D410D449FA}" presName="rootComposite1" presStyleCnt="0"/>
      <dgm:spPr/>
    </dgm:pt>
    <dgm:pt modelId="{27B894A8-4D1C-45F5-A36E-65E184E5CBD8}" type="pres">
      <dgm:prSet presAssocID="{834CB879-7092-427D-BA89-24D410D449FA}" presName="rootText1" presStyleLbl="node0" presStyleIdx="0" presStyleCnt="1">
        <dgm:presLayoutVars>
          <dgm:chPref val="3"/>
        </dgm:presLayoutVars>
      </dgm:prSet>
      <dgm:spPr/>
      <dgm:t>
        <a:bodyPr/>
        <a:lstStyle/>
        <a:p>
          <a:endParaRPr lang="zh-CN" altLang="en-US"/>
        </a:p>
      </dgm:t>
    </dgm:pt>
    <dgm:pt modelId="{EF6E5FF2-1D13-40B5-8F69-D461D940F4E9}" type="pres">
      <dgm:prSet presAssocID="{834CB879-7092-427D-BA89-24D410D449FA}" presName="rootConnector1" presStyleLbl="node1" presStyleIdx="0" presStyleCnt="0"/>
      <dgm:spPr/>
      <dgm:t>
        <a:bodyPr/>
        <a:lstStyle/>
        <a:p>
          <a:endParaRPr lang="zh-CN" altLang="en-US"/>
        </a:p>
      </dgm:t>
    </dgm:pt>
    <dgm:pt modelId="{2F2038E5-0FB4-4EBD-AE0F-90F600D017E5}" type="pres">
      <dgm:prSet presAssocID="{834CB879-7092-427D-BA89-24D410D449FA}" presName="hierChild2" presStyleCnt="0"/>
      <dgm:spPr/>
    </dgm:pt>
    <dgm:pt modelId="{CF947EBF-3FD4-4DC7-9760-A93DF54B2940}" type="pres">
      <dgm:prSet presAssocID="{18C9337B-AFF8-48CF-A7E3-91B4D4CE7A6A}" presName="Name35" presStyleLbl="parChTrans1D2" presStyleIdx="0" presStyleCnt="2"/>
      <dgm:spPr/>
      <dgm:t>
        <a:bodyPr/>
        <a:lstStyle/>
        <a:p>
          <a:endParaRPr lang="zh-CN" altLang="en-US"/>
        </a:p>
      </dgm:t>
    </dgm:pt>
    <dgm:pt modelId="{CE0D061C-3928-468A-B444-2F468B6CA359}" type="pres">
      <dgm:prSet presAssocID="{8A76E00D-E5A9-4410-BDB0-FFBF600D6593}" presName="hierRoot2" presStyleCnt="0">
        <dgm:presLayoutVars>
          <dgm:hierBranch/>
        </dgm:presLayoutVars>
      </dgm:prSet>
      <dgm:spPr/>
    </dgm:pt>
    <dgm:pt modelId="{0C120920-5366-4E52-9C94-11CF6EE6C63A}" type="pres">
      <dgm:prSet presAssocID="{8A76E00D-E5A9-4410-BDB0-FFBF600D6593}" presName="rootComposite" presStyleCnt="0"/>
      <dgm:spPr/>
    </dgm:pt>
    <dgm:pt modelId="{DF20749C-8195-49E1-874B-6F54A731D2C4}" type="pres">
      <dgm:prSet presAssocID="{8A76E00D-E5A9-4410-BDB0-FFBF600D6593}" presName="rootText" presStyleLbl="node2" presStyleIdx="0" presStyleCnt="2">
        <dgm:presLayoutVars>
          <dgm:chPref val="3"/>
        </dgm:presLayoutVars>
      </dgm:prSet>
      <dgm:spPr/>
      <dgm:t>
        <a:bodyPr/>
        <a:lstStyle/>
        <a:p>
          <a:endParaRPr lang="zh-CN" altLang="en-US"/>
        </a:p>
      </dgm:t>
    </dgm:pt>
    <dgm:pt modelId="{C6F8CD2A-7799-4273-894F-47FD79605D1D}" type="pres">
      <dgm:prSet presAssocID="{8A76E00D-E5A9-4410-BDB0-FFBF600D6593}" presName="rootConnector" presStyleLbl="node2" presStyleIdx="0" presStyleCnt="2"/>
      <dgm:spPr/>
      <dgm:t>
        <a:bodyPr/>
        <a:lstStyle/>
        <a:p>
          <a:endParaRPr lang="zh-CN" altLang="en-US"/>
        </a:p>
      </dgm:t>
    </dgm:pt>
    <dgm:pt modelId="{B1599F56-2E6A-4A0C-AA46-DFEC2CF0CF21}" type="pres">
      <dgm:prSet presAssocID="{8A76E00D-E5A9-4410-BDB0-FFBF600D6593}" presName="hierChild4" presStyleCnt="0"/>
      <dgm:spPr/>
    </dgm:pt>
    <dgm:pt modelId="{104D2FB4-55E9-45F9-9C3E-D2C53329BE39}" type="pres">
      <dgm:prSet presAssocID="{8A76E00D-E5A9-4410-BDB0-FFBF600D6593}" presName="hierChild5" presStyleCnt="0"/>
      <dgm:spPr/>
    </dgm:pt>
    <dgm:pt modelId="{7CBE45F2-D802-445F-8270-8CBE85607C30}" type="pres">
      <dgm:prSet presAssocID="{C43818FF-2996-4DBD-B186-65A0CC8482F6}" presName="Name35" presStyleLbl="parChTrans1D2" presStyleIdx="1" presStyleCnt="2"/>
      <dgm:spPr/>
      <dgm:t>
        <a:bodyPr/>
        <a:lstStyle/>
        <a:p>
          <a:endParaRPr lang="zh-CN" altLang="en-US"/>
        </a:p>
      </dgm:t>
    </dgm:pt>
    <dgm:pt modelId="{3DF383B2-9CA2-4CA5-B81D-7E39AB0D31D1}" type="pres">
      <dgm:prSet presAssocID="{892C0920-D851-4C64-B699-3CA167B7762C}" presName="hierRoot2" presStyleCnt="0">
        <dgm:presLayoutVars>
          <dgm:hierBranch/>
        </dgm:presLayoutVars>
      </dgm:prSet>
      <dgm:spPr/>
    </dgm:pt>
    <dgm:pt modelId="{91739986-041F-4796-BBAD-0114CA59D8F2}" type="pres">
      <dgm:prSet presAssocID="{892C0920-D851-4C64-B699-3CA167B7762C}" presName="rootComposite" presStyleCnt="0"/>
      <dgm:spPr/>
    </dgm:pt>
    <dgm:pt modelId="{3BA46D37-7BFF-415B-8D6F-FD4BFC02BF9B}" type="pres">
      <dgm:prSet presAssocID="{892C0920-D851-4C64-B699-3CA167B7762C}" presName="rootText" presStyleLbl="node2" presStyleIdx="1" presStyleCnt="2">
        <dgm:presLayoutVars>
          <dgm:chPref val="3"/>
        </dgm:presLayoutVars>
      </dgm:prSet>
      <dgm:spPr/>
      <dgm:t>
        <a:bodyPr/>
        <a:lstStyle/>
        <a:p>
          <a:endParaRPr lang="zh-CN" altLang="en-US"/>
        </a:p>
      </dgm:t>
    </dgm:pt>
    <dgm:pt modelId="{D2BFBFF8-85D4-4976-B36E-8F61E553E0AD}" type="pres">
      <dgm:prSet presAssocID="{892C0920-D851-4C64-B699-3CA167B7762C}" presName="rootConnector" presStyleLbl="node2" presStyleIdx="1" presStyleCnt="2"/>
      <dgm:spPr/>
      <dgm:t>
        <a:bodyPr/>
        <a:lstStyle/>
        <a:p>
          <a:endParaRPr lang="zh-CN" altLang="en-US"/>
        </a:p>
      </dgm:t>
    </dgm:pt>
    <dgm:pt modelId="{C967E124-7841-4D59-98C5-C19556F65CC1}" type="pres">
      <dgm:prSet presAssocID="{892C0920-D851-4C64-B699-3CA167B7762C}" presName="hierChild4" presStyleCnt="0"/>
      <dgm:spPr/>
    </dgm:pt>
    <dgm:pt modelId="{679184E8-D492-4CBF-A474-353F97184EE3}" type="pres">
      <dgm:prSet presAssocID="{5566D92B-41E6-46A4-8F22-A1B32ABCE1FF}" presName="Name35" presStyleLbl="parChTrans1D3" presStyleIdx="0" presStyleCnt="2"/>
      <dgm:spPr/>
      <dgm:t>
        <a:bodyPr/>
        <a:lstStyle/>
        <a:p>
          <a:endParaRPr lang="zh-CN" altLang="en-US"/>
        </a:p>
      </dgm:t>
    </dgm:pt>
    <dgm:pt modelId="{1DAFFA03-A8CD-4348-813F-62F368592415}" type="pres">
      <dgm:prSet presAssocID="{891D45F6-6D03-4CF1-A785-03E8BD3CD49A}" presName="hierRoot2" presStyleCnt="0">
        <dgm:presLayoutVars>
          <dgm:hierBranch val="r"/>
        </dgm:presLayoutVars>
      </dgm:prSet>
      <dgm:spPr/>
    </dgm:pt>
    <dgm:pt modelId="{0FF8EB44-A150-457E-8979-531A7AE82B86}" type="pres">
      <dgm:prSet presAssocID="{891D45F6-6D03-4CF1-A785-03E8BD3CD49A}" presName="rootComposite" presStyleCnt="0"/>
      <dgm:spPr/>
    </dgm:pt>
    <dgm:pt modelId="{6166D499-44A7-45B8-8654-0B7EBECF5C36}" type="pres">
      <dgm:prSet presAssocID="{891D45F6-6D03-4CF1-A785-03E8BD3CD49A}" presName="rootText" presStyleLbl="node3" presStyleIdx="0" presStyleCnt="2">
        <dgm:presLayoutVars>
          <dgm:chPref val="3"/>
        </dgm:presLayoutVars>
      </dgm:prSet>
      <dgm:spPr/>
      <dgm:t>
        <a:bodyPr/>
        <a:lstStyle/>
        <a:p>
          <a:endParaRPr lang="zh-CN" altLang="en-US"/>
        </a:p>
      </dgm:t>
    </dgm:pt>
    <dgm:pt modelId="{CE6B4FFD-CB3C-4CC7-895F-4A9DA843857A}" type="pres">
      <dgm:prSet presAssocID="{891D45F6-6D03-4CF1-A785-03E8BD3CD49A}" presName="rootConnector" presStyleLbl="node3" presStyleIdx="0" presStyleCnt="2"/>
      <dgm:spPr/>
      <dgm:t>
        <a:bodyPr/>
        <a:lstStyle/>
        <a:p>
          <a:endParaRPr lang="zh-CN" altLang="en-US"/>
        </a:p>
      </dgm:t>
    </dgm:pt>
    <dgm:pt modelId="{34A05130-99D9-4CA6-88E2-B6DDFEB5849B}" type="pres">
      <dgm:prSet presAssocID="{891D45F6-6D03-4CF1-A785-03E8BD3CD49A}" presName="hierChild4" presStyleCnt="0"/>
      <dgm:spPr/>
    </dgm:pt>
    <dgm:pt modelId="{7479C3B6-3A6D-4818-972A-0284D120CF12}" type="pres">
      <dgm:prSet presAssocID="{891D45F6-6D03-4CF1-A785-03E8BD3CD49A}" presName="hierChild5" presStyleCnt="0"/>
      <dgm:spPr/>
    </dgm:pt>
    <dgm:pt modelId="{14C9A63F-AD50-42FD-9064-34CE6B01335A}" type="pres">
      <dgm:prSet presAssocID="{18A5008A-00A4-4F19-B6FF-4E81AFEB20AF}" presName="Name35" presStyleLbl="parChTrans1D3" presStyleIdx="1" presStyleCnt="2"/>
      <dgm:spPr/>
      <dgm:t>
        <a:bodyPr/>
        <a:lstStyle/>
        <a:p>
          <a:endParaRPr lang="zh-CN" altLang="en-US"/>
        </a:p>
      </dgm:t>
    </dgm:pt>
    <dgm:pt modelId="{8A06A4A1-5206-4A9B-BE4B-31DD8D780489}" type="pres">
      <dgm:prSet presAssocID="{A4CAE0E5-AF84-46E2-8C98-DC083AA20541}" presName="hierRoot2" presStyleCnt="0">
        <dgm:presLayoutVars>
          <dgm:hierBranch val="r"/>
        </dgm:presLayoutVars>
      </dgm:prSet>
      <dgm:spPr/>
    </dgm:pt>
    <dgm:pt modelId="{4BC3CC76-606A-40C6-9807-14FC73886360}" type="pres">
      <dgm:prSet presAssocID="{A4CAE0E5-AF84-46E2-8C98-DC083AA20541}" presName="rootComposite" presStyleCnt="0"/>
      <dgm:spPr/>
    </dgm:pt>
    <dgm:pt modelId="{F8D80AB7-932E-45DF-9A91-760A684C3A4A}" type="pres">
      <dgm:prSet presAssocID="{A4CAE0E5-AF84-46E2-8C98-DC083AA20541}" presName="rootText" presStyleLbl="node3" presStyleIdx="1" presStyleCnt="2">
        <dgm:presLayoutVars>
          <dgm:chPref val="3"/>
        </dgm:presLayoutVars>
      </dgm:prSet>
      <dgm:spPr/>
      <dgm:t>
        <a:bodyPr/>
        <a:lstStyle/>
        <a:p>
          <a:endParaRPr lang="zh-CN" altLang="en-US"/>
        </a:p>
      </dgm:t>
    </dgm:pt>
    <dgm:pt modelId="{4B910D8C-951F-4497-B670-593EE5E6C4AD}" type="pres">
      <dgm:prSet presAssocID="{A4CAE0E5-AF84-46E2-8C98-DC083AA20541}" presName="rootConnector" presStyleLbl="node3" presStyleIdx="1" presStyleCnt="2"/>
      <dgm:spPr/>
      <dgm:t>
        <a:bodyPr/>
        <a:lstStyle/>
        <a:p>
          <a:endParaRPr lang="zh-CN" altLang="en-US"/>
        </a:p>
      </dgm:t>
    </dgm:pt>
    <dgm:pt modelId="{8DA59482-C610-4883-B4CB-CC58592C07F3}" type="pres">
      <dgm:prSet presAssocID="{A4CAE0E5-AF84-46E2-8C98-DC083AA20541}" presName="hierChild4" presStyleCnt="0"/>
      <dgm:spPr/>
    </dgm:pt>
    <dgm:pt modelId="{476B81C1-8903-4574-A1D5-813505B078B4}" type="pres">
      <dgm:prSet presAssocID="{F664A357-744D-4060-984E-70ABDE0288DB}" presName="Name50" presStyleLbl="parChTrans1D4" presStyleIdx="0" presStyleCnt="2"/>
      <dgm:spPr/>
      <dgm:t>
        <a:bodyPr/>
        <a:lstStyle/>
        <a:p>
          <a:endParaRPr lang="zh-CN" altLang="en-US"/>
        </a:p>
      </dgm:t>
    </dgm:pt>
    <dgm:pt modelId="{FFBE541A-5A4C-4176-9487-29B4C824D13B}" type="pres">
      <dgm:prSet presAssocID="{5392A2DB-F40D-48C2-8937-0F53643C5181}" presName="hierRoot2" presStyleCnt="0">
        <dgm:presLayoutVars>
          <dgm:hierBranch val="r"/>
        </dgm:presLayoutVars>
      </dgm:prSet>
      <dgm:spPr/>
    </dgm:pt>
    <dgm:pt modelId="{87ADE0CA-3C8A-4F57-968D-B4B589D61247}" type="pres">
      <dgm:prSet presAssocID="{5392A2DB-F40D-48C2-8937-0F53643C5181}" presName="rootComposite" presStyleCnt="0"/>
      <dgm:spPr/>
    </dgm:pt>
    <dgm:pt modelId="{DF08477B-5D3C-4951-8153-531CA34561B5}" type="pres">
      <dgm:prSet presAssocID="{5392A2DB-F40D-48C2-8937-0F53643C5181}" presName="rootText" presStyleLbl="node4" presStyleIdx="0" presStyleCnt="2">
        <dgm:presLayoutVars>
          <dgm:chPref val="3"/>
        </dgm:presLayoutVars>
      </dgm:prSet>
      <dgm:spPr/>
      <dgm:t>
        <a:bodyPr/>
        <a:lstStyle/>
        <a:p>
          <a:endParaRPr lang="zh-CN" altLang="en-US"/>
        </a:p>
      </dgm:t>
    </dgm:pt>
    <dgm:pt modelId="{02713826-C6F5-4FB4-BC0C-CD399CF33707}" type="pres">
      <dgm:prSet presAssocID="{5392A2DB-F40D-48C2-8937-0F53643C5181}" presName="rootConnector" presStyleLbl="node4" presStyleIdx="0" presStyleCnt="2"/>
      <dgm:spPr/>
      <dgm:t>
        <a:bodyPr/>
        <a:lstStyle/>
        <a:p>
          <a:endParaRPr lang="zh-CN" altLang="en-US"/>
        </a:p>
      </dgm:t>
    </dgm:pt>
    <dgm:pt modelId="{9EE17628-64ED-4883-A610-4E01EAEB5A08}" type="pres">
      <dgm:prSet presAssocID="{5392A2DB-F40D-48C2-8937-0F53643C5181}" presName="hierChild4" presStyleCnt="0"/>
      <dgm:spPr/>
    </dgm:pt>
    <dgm:pt modelId="{EABF22F8-4A8B-4540-9AF3-9B7440CF7CEF}" type="pres">
      <dgm:prSet presAssocID="{5392A2DB-F40D-48C2-8937-0F53643C5181}" presName="hierChild5" presStyleCnt="0"/>
      <dgm:spPr/>
    </dgm:pt>
    <dgm:pt modelId="{E6F28CFF-9153-4B4E-A068-AB2BEBA67C30}" type="pres">
      <dgm:prSet presAssocID="{19421C7C-D478-4B38-9E31-58BA75C508D9}" presName="Name50" presStyleLbl="parChTrans1D4" presStyleIdx="1" presStyleCnt="2"/>
      <dgm:spPr/>
      <dgm:t>
        <a:bodyPr/>
        <a:lstStyle/>
        <a:p>
          <a:endParaRPr lang="zh-CN" altLang="en-US"/>
        </a:p>
      </dgm:t>
    </dgm:pt>
    <dgm:pt modelId="{9A435B77-391B-497B-B5F0-0E9F38310922}" type="pres">
      <dgm:prSet presAssocID="{8A001DF6-C219-43A8-83ED-5A1D66F116BD}" presName="hierRoot2" presStyleCnt="0">
        <dgm:presLayoutVars>
          <dgm:hierBranch val="r"/>
        </dgm:presLayoutVars>
      </dgm:prSet>
      <dgm:spPr/>
    </dgm:pt>
    <dgm:pt modelId="{8FC6E4C2-99D2-4A5D-A61D-EFA4989CFC59}" type="pres">
      <dgm:prSet presAssocID="{8A001DF6-C219-43A8-83ED-5A1D66F116BD}" presName="rootComposite" presStyleCnt="0"/>
      <dgm:spPr/>
    </dgm:pt>
    <dgm:pt modelId="{5717E059-3CF6-43D2-BAD9-6823BF4A6050}" type="pres">
      <dgm:prSet presAssocID="{8A001DF6-C219-43A8-83ED-5A1D66F116BD}" presName="rootText" presStyleLbl="node4" presStyleIdx="1" presStyleCnt="2">
        <dgm:presLayoutVars>
          <dgm:chPref val="3"/>
        </dgm:presLayoutVars>
      </dgm:prSet>
      <dgm:spPr/>
      <dgm:t>
        <a:bodyPr/>
        <a:lstStyle/>
        <a:p>
          <a:endParaRPr lang="zh-CN" altLang="en-US"/>
        </a:p>
      </dgm:t>
    </dgm:pt>
    <dgm:pt modelId="{F7EF11B8-2C70-49BD-B36B-733B7DBCC503}" type="pres">
      <dgm:prSet presAssocID="{8A001DF6-C219-43A8-83ED-5A1D66F116BD}" presName="rootConnector" presStyleLbl="node4" presStyleIdx="1" presStyleCnt="2"/>
      <dgm:spPr/>
      <dgm:t>
        <a:bodyPr/>
        <a:lstStyle/>
        <a:p>
          <a:endParaRPr lang="zh-CN" altLang="en-US"/>
        </a:p>
      </dgm:t>
    </dgm:pt>
    <dgm:pt modelId="{41AB582F-47A9-42DF-99D2-5DBC195E738F}" type="pres">
      <dgm:prSet presAssocID="{8A001DF6-C219-43A8-83ED-5A1D66F116BD}" presName="hierChild4" presStyleCnt="0"/>
      <dgm:spPr/>
    </dgm:pt>
    <dgm:pt modelId="{502CBECE-D21C-4509-94C8-728767B57F45}" type="pres">
      <dgm:prSet presAssocID="{8A001DF6-C219-43A8-83ED-5A1D66F116BD}" presName="hierChild5" presStyleCnt="0"/>
      <dgm:spPr/>
    </dgm:pt>
    <dgm:pt modelId="{BC0AEB1B-B6D6-4051-8CA2-7FE9AEC2547D}" type="pres">
      <dgm:prSet presAssocID="{A4CAE0E5-AF84-46E2-8C98-DC083AA20541}" presName="hierChild5" presStyleCnt="0"/>
      <dgm:spPr/>
    </dgm:pt>
    <dgm:pt modelId="{34952279-8ED4-41AC-8D49-75D2F66239D8}" type="pres">
      <dgm:prSet presAssocID="{892C0920-D851-4C64-B699-3CA167B7762C}" presName="hierChild5" presStyleCnt="0"/>
      <dgm:spPr/>
    </dgm:pt>
    <dgm:pt modelId="{1F2076D0-7616-4EA8-9585-F43BF61765F7}" type="pres">
      <dgm:prSet presAssocID="{834CB879-7092-427D-BA89-24D410D449FA}" presName="hierChild3" presStyleCnt="0"/>
      <dgm:spPr/>
    </dgm:pt>
  </dgm:ptLst>
  <dgm:cxnLst>
    <dgm:cxn modelId="{C300555D-9197-46A9-82BD-17F9C5A0DBF1}" type="presOf" srcId="{A4CAE0E5-AF84-46E2-8C98-DC083AA20541}" destId="{F8D80AB7-932E-45DF-9A91-760A684C3A4A}" srcOrd="0" destOrd="0" presId="urn:microsoft.com/office/officeart/2005/8/layout/orgChart1#7"/>
    <dgm:cxn modelId="{EC8AE9B2-31D2-4A6D-827C-D468C80E7128}" type="presOf" srcId="{8A76E00D-E5A9-4410-BDB0-FFBF600D6593}" destId="{C6F8CD2A-7799-4273-894F-47FD79605D1D}" srcOrd="1" destOrd="0" presId="urn:microsoft.com/office/officeart/2005/8/layout/orgChart1#7"/>
    <dgm:cxn modelId="{FE601082-6A77-4EB2-B5C9-9A11E3C2C103}" type="presOf" srcId="{F664A357-744D-4060-984E-70ABDE0288DB}" destId="{476B81C1-8903-4574-A1D5-813505B078B4}" srcOrd="0" destOrd="0" presId="urn:microsoft.com/office/officeart/2005/8/layout/orgChart1#7"/>
    <dgm:cxn modelId="{19B3BAE6-F8CC-4D9C-90F1-08272D8685F8}" type="presOf" srcId="{8A76E00D-E5A9-4410-BDB0-FFBF600D6593}" destId="{DF20749C-8195-49E1-874B-6F54A731D2C4}" srcOrd="0" destOrd="0" presId="urn:microsoft.com/office/officeart/2005/8/layout/orgChart1#7"/>
    <dgm:cxn modelId="{BE787796-25E3-48AA-988D-D8A0AED9FBA4}" type="presOf" srcId="{891D45F6-6D03-4CF1-A785-03E8BD3CD49A}" destId="{6166D499-44A7-45B8-8654-0B7EBECF5C36}" srcOrd="0" destOrd="0" presId="urn:microsoft.com/office/officeart/2005/8/layout/orgChart1#7"/>
    <dgm:cxn modelId="{774160AC-3A9E-487D-982F-75AEA950F7F2}" srcId="{834CB879-7092-427D-BA89-24D410D449FA}" destId="{8A76E00D-E5A9-4410-BDB0-FFBF600D6593}" srcOrd="0" destOrd="0" parTransId="{18C9337B-AFF8-48CF-A7E3-91B4D4CE7A6A}" sibTransId="{159DBF5C-FCF9-422E-8EFD-E907C8DBBAC2}"/>
    <dgm:cxn modelId="{DF7A51DF-AAC4-475B-8F24-C9670F364495}" type="presOf" srcId="{834CB879-7092-427D-BA89-24D410D449FA}" destId="{27B894A8-4D1C-45F5-A36E-65E184E5CBD8}" srcOrd="0" destOrd="0" presId="urn:microsoft.com/office/officeart/2005/8/layout/orgChart1#7"/>
    <dgm:cxn modelId="{58A4C6E1-9404-43D8-A0D0-8CA04000D611}" srcId="{892C0920-D851-4C64-B699-3CA167B7762C}" destId="{A4CAE0E5-AF84-46E2-8C98-DC083AA20541}" srcOrd="1" destOrd="0" parTransId="{18A5008A-00A4-4F19-B6FF-4E81AFEB20AF}" sibTransId="{E4C1D6AC-A900-4843-AB3F-0D9C8727E263}"/>
    <dgm:cxn modelId="{B8F08BDE-4A66-4287-B041-7E61307B6254}" type="presOf" srcId="{18A5008A-00A4-4F19-B6FF-4E81AFEB20AF}" destId="{14C9A63F-AD50-42FD-9064-34CE6B01335A}" srcOrd="0" destOrd="0" presId="urn:microsoft.com/office/officeart/2005/8/layout/orgChart1#7"/>
    <dgm:cxn modelId="{2A740D30-47FE-4FE9-B980-483A5222517B}" type="presOf" srcId="{8A001DF6-C219-43A8-83ED-5A1D66F116BD}" destId="{F7EF11B8-2C70-49BD-B36B-733B7DBCC503}" srcOrd="1" destOrd="0" presId="urn:microsoft.com/office/officeart/2005/8/layout/orgChart1#7"/>
    <dgm:cxn modelId="{DE49929F-32B4-437F-B745-C9532C1FD368}" type="presOf" srcId="{891D45F6-6D03-4CF1-A785-03E8BD3CD49A}" destId="{CE6B4FFD-CB3C-4CC7-895F-4A9DA843857A}" srcOrd="1" destOrd="0" presId="urn:microsoft.com/office/officeart/2005/8/layout/orgChart1#7"/>
    <dgm:cxn modelId="{0177DFF8-442B-45A7-84B3-3FF8017B9559}" type="presOf" srcId="{18C9337B-AFF8-48CF-A7E3-91B4D4CE7A6A}" destId="{CF947EBF-3FD4-4DC7-9760-A93DF54B2940}" srcOrd="0" destOrd="0" presId="urn:microsoft.com/office/officeart/2005/8/layout/orgChart1#7"/>
    <dgm:cxn modelId="{E35DE6B9-5481-4205-960A-0D1B58C410D9}" type="presOf" srcId="{892C0920-D851-4C64-B699-3CA167B7762C}" destId="{D2BFBFF8-85D4-4976-B36E-8F61E553E0AD}" srcOrd="1" destOrd="0" presId="urn:microsoft.com/office/officeart/2005/8/layout/orgChart1#7"/>
    <dgm:cxn modelId="{C86694FA-B33D-4F1A-A0CF-7146CB25FB56}" srcId="{A4CAE0E5-AF84-46E2-8C98-DC083AA20541}" destId="{8A001DF6-C219-43A8-83ED-5A1D66F116BD}" srcOrd="1" destOrd="0" parTransId="{19421C7C-D478-4B38-9E31-58BA75C508D9}" sibTransId="{E32139BF-F486-4ED3-A658-549F19EB6943}"/>
    <dgm:cxn modelId="{33C7186A-DBC9-490F-A2EE-9E71FC8BE8A9}" type="presOf" srcId="{A4CAE0E5-AF84-46E2-8C98-DC083AA20541}" destId="{4B910D8C-951F-4497-B670-593EE5E6C4AD}" srcOrd="1" destOrd="0" presId="urn:microsoft.com/office/officeart/2005/8/layout/orgChart1#7"/>
    <dgm:cxn modelId="{BFB0EE44-8C3B-4162-9753-10609FE84930}" type="presOf" srcId="{19421C7C-D478-4B38-9E31-58BA75C508D9}" destId="{E6F28CFF-9153-4B4E-A068-AB2BEBA67C30}" srcOrd="0" destOrd="0" presId="urn:microsoft.com/office/officeart/2005/8/layout/orgChart1#7"/>
    <dgm:cxn modelId="{AEA41A37-32E3-4965-92C3-4FCCE4366075}" type="presOf" srcId="{5392A2DB-F40D-48C2-8937-0F53643C5181}" destId="{DF08477B-5D3C-4951-8153-531CA34561B5}" srcOrd="0" destOrd="0" presId="urn:microsoft.com/office/officeart/2005/8/layout/orgChart1#7"/>
    <dgm:cxn modelId="{ACE48252-60C2-469D-8286-AC8B95D36784}" type="presOf" srcId="{892C0920-D851-4C64-B699-3CA167B7762C}" destId="{3BA46D37-7BFF-415B-8D6F-FD4BFC02BF9B}" srcOrd="0" destOrd="0" presId="urn:microsoft.com/office/officeart/2005/8/layout/orgChart1#7"/>
    <dgm:cxn modelId="{51A7E057-FFE2-4B5C-81FF-CDA70379FCFC}" srcId="{834CB879-7092-427D-BA89-24D410D449FA}" destId="{892C0920-D851-4C64-B699-3CA167B7762C}" srcOrd="1" destOrd="0" parTransId="{C43818FF-2996-4DBD-B186-65A0CC8482F6}" sibTransId="{1A9CA84E-A81F-4413-B08C-B02BE55A2A2D}"/>
    <dgm:cxn modelId="{B9691182-71A1-4FD2-A29E-66BE05ABFDAA}" type="presOf" srcId="{5392A2DB-F40D-48C2-8937-0F53643C5181}" destId="{02713826-C6F5-4FB4-BC0C-CD399CF33707}" srcOrd="1" destOrd="0" presId="urn:microsoft.com/office/officeart/2005/8/layout/orgChart1#7"/>
    <dgm:cxn modelId="{F3CBB35A-82C1-48E6-BEC2-941AA742A9E8}" type="presOf" srcId="{8A001DF6-C219-43A8-83ED-5A1D66F116BD}" destId="{5717E059-3CF6-43D2-BAD9-6823BF4A6050}" srcOrd="0" destOrd="0" presId="urn:microsoft.com/office/officeart/2005/8/layout/orgChart1#7"/>
    <dgm:cxn modelId="{FA68FCB3-75AB-4E0F-B700-31C25E0267A2}" srcId="{A4CAE0E5-AF84-46E2-8C98-DC083AA20541}" destId="{5392A2DB-F40D-48C2-8937-0F53643C5181}" srcOrd="0" destOrd="0" parTransId="{F664A357-744D-4060-984E-70ABDE0288DB}" sibTransId="{5A182CAA-6AF5-4D86-B528-8606508A8B7F}"/>
    <dgm:cxn modelId="{6DE350CD-EA83-47EE-8DBC-76A3EADBE7DB}" type="presOf" srcId="{4372B64A-A50E-469C-B4B7-919072F38C92}" destId="{E05DD1BF-84A8-4AA3-BD71-F7D63704CB85}" srcOrd="0" destOrd="0" presId="urn:microsoft.com/office/officeart/2005/8/layout/orgChart1#7"/>
    <dgm:cxn modelId="{065A866F-B917-4949-9018-097ED41A7918}" srcId="{892C0920-D851-4C64-B699-3CA167B7762C}" destId="{891D45F6-6D03-4CF1-A785-03E8BD3CD49A}" srcOrd="0" destOrd="0" parTransId="{5566D92B-41E6-46A4-8F22-A1B32ABCE1FF}" sibTransId="{5FCD2E53-9DBA-4C8C-80AC-EFA804B2DD0F}"/>
    <dgm:cxn modelId="{8B50456D-0645-4564-B72F-624D83E001CD}" type="presOf" srcId="{C43818FF-2996-4DBD-B186-65A0CC8482F6}" destId="{7CBE45F2-D802-445F-8270-8CBE85607C30}" srcOrd="0" destOrd="0" presId="urn:microsoft.com/office/officeart/2005/8/layout/orgChart1#7"/>
    <dgm:cxn modelId="{8D4DBFA6-DB9E-46BA-BFA5-0C1F4A1D473D}" srcId="{4372B64A-A50E-469C-B4B7-919072F38C92}" destId="{834CB879-7092-427D-BA89-24D410D449FA}" srcOrd="0" destOrd="0" parTransId="{5D28E2F4-81C7-453A-8DA7-ACB6AA9209FF}" sibTransId="{E0A70A09-1549-429C-A5DC-15C3F741A7BF}"/>
    <dgm:cxn modelId="{25667D19-A516-45B0-97A5-3AA1887530F9}" type="presOf" srcId="{5566D92B-41E6-46A4-8F22-A1B32ABCE1FF}" destId="{679184E8-D492-4CBF-A474-353F97184EE3}" srcOrd="0" destOrd="0" presId="urn:microsoft.com/office/officeart/2005/8/layout/orgChart1#7"/>
    <dgm:cxn modelId="{0F3FA59F-1456-4DE8-B19E-0F6D23FAC65C}" type="presOf" srcId="{834CB879-7092-427D-BA89-24D410D449FA}" destId="{EF6E5FF2-1D13-40B5-8F69-D461D940F4E9}" srcOrd="1" destOrd="0" presId="urn:microsoft.com/office/officeart/2005/8/layout/orgChart1#7"/>
    <dgm:cxn modelId="{085C6DE1-4DB3-4EFE-B94D-4775D5641AE2}" type="presParOf" srcId="{E05DD1BF-84A8-4AA3-BD71-F7D63704CB85}" destId="{96FA6F09-712C-4F51-9787-3330A841B103}" srcOrd="0" destOrd="0" presId="urn:microsoft.com/office/officeart/2005/8/layout/orgChart1#7"/>
    <dgm:cxn modelId="{0080AAAB-DA3D-4230-A52C-555377095FFF}" type="presParOf" srcId="{96FA6F09-712C-4F51-9787-3330A841B103}" destId="{2E4B52F6-3BC0-45C5-AD29-B9FB1C141362}" srcOrd="0" destOrd="0" presId="urn:microsoft.com/office/officeart/2005/8/layout/orgChart1#7"/>
    <dgm:cxn modelId="{5CA255D6-027F-4894-B802-374ABEA5CFC2}" type="presParOf" srcId="{2E4B52F6-3BC0-45C5-AD29-B9FB1C141362}" destId="{27B894A8-4D1C-45F5-A36E-65E184E5CBD8}" srcOrd="0" destOrd="0" presId="urn:microsoft.com/office/officeart/2005/8/layout/orgChart1#7"/>
    <dgm:cxn modelId="{9138BDE7-CE54-49D1-B03C-A832D36FF234}" type="presParOf" srcId="{2E4B52F6-3BC0-45C5-AD29-B9FB1C141362}" destId="{EF6E5FF2-1D13-40B5-8F69-D461D940F4E9}" srcOrd="1" destOrd="0" presId="urn:microsoft.com/office/officeart/2005/8/layout/orgChart1#7"/>
    <dgm:cxn modelId="{DD937D6E-F9D2-4380-A619-521C60544CF8}" type="presParOf" srcId="{96FA6F09-712C-4F51-9787-3330A841B103}" destId="{2F2038E5-0FB4-4EBD-AE0F-90F600D017E5}" srcOrd="1" destOrd="0" presId="urn:microsoft.com/office/officeart/2005/8/layout/orgChart1#7"/>
    <dgm:cxn modelId="{E1E08701-E9CA-4B1B-8E40-832BB54D3267}" type="presParOf" srcId="{2F2038E5-0FB4-4EBD-AE0F-90F600D017E5}" destId="{CF947EBF-3FD4-4DC7-9760-A93DF54B2940}" srcOrd="0" destOrd="0" presId="urn:microsoft.com/office/officeart/2005/8/layout/orgChart1#7"/>
    <dgm:cxn modelId="{1E96B998-DD9A-427C-BC3E-691B078BDE06}" type="presParOf" srcId="{2F2038E5-0FB4-4EBD-AE0F-90F600D017E5}" destId="{CE0D061C-3928-468A-B444-2F468B6CA359}" srcOrd="1" destOrd="0" presId="urn:microsoft.com/office/officeart/2005/8/layout/orgChart1#7"/>
    <dgm:cxn modelId="{C31478A3-ECF7-40D6-8B22-201EF9163120}" type="presParOf" srcId="{CE0D061C-3928-468A-B444-2F468B6CA359}" destId="{0C120920-5366-4E52-9C94-11CF6EE6C63A}" srcOrd="0" destOrd="0" presId="urn:microsoft.com/office/officeart/2005/8/layout/orgChart1#7"/>
    <dgm:cxn modelId="{2A610474-F7EB-4995-B1F6-6E976C88C9AD}" type="presParOf" srcId="{0C120920-5366-4E52-9C94-11CF6EE6C63A}" destId="{DF20749C-8195-49E1-874B-6F54A731D2C4}" srcOrd="0" destOrd="0" presId="urn:microsoft.com/office/officeart/2005/8/layout/orgChart1#7"/>
    <dgm:cxn modelId="{615C389A-314A-42F5-8253-22B015F28B86}" type="presParOf" srcId="{0C120920-5366-4E52-9C94-11CF6EE6C63A}" destId="{C6F8CD2A-7799-4273-894F-47FD79605D1D}" srcOrd="1" destOrd="0" presId="urn:microsoft.com/office/officeart/2005/8/layout/orgChart1#7"/>
    <dgm:cxn modelId="{6801AF6E-0C96-4F95-8115-E0348C937152}" type="presParOf" srcId="{CE0D061C-3928-468A-B444-2F468B6CA359}" destId="{B1599F56-2E6A-4A0C-AA46-DFEC2CF0CF21}" srcOrd="1" destOrd="0" presId="urn:microsoft.com/office/officeart/2005/8/layout/orgChart1#7"/>
    <dgm:cxn modelId="{F5F133DA-2193-4CA1-B49C-584022B93F78}" type="presParOf" srcId="{CE0D061C-3928-468A-B444-2F468B6CA359}" destId="{104D2FB4-55E9-45F9-9C3E-D2C53329BE39}" srcOrd="2" destOrd="0" presId="urn:microsoft.com/office/officeart/2005/8/layout/orgChart1#7"/>
    <dgm:cxn modelId="{BC6F7BFF-A6C2-497E-A88F-4CE06FF8C5C5}" type="presParOf" srcId="{2F2038E5-0FB4-4EBD-AE0F-90F600D017E5}" destId="{7CBE45F2-D802-445F-8270-8CBE85607C30}" srcOrd="2" destOrd="0" presId="urn:microsoft.com/office/officeart/2005/8/layout/orgChart1#7"/>
    <dgm:cxn modelId="{0FFBC9B0-3DC9-4BC8-B2FF-AF8723CB0CCF}" type="presParOf" srcId="{2F2038E5-0FB4-4EBD-AE0F-90F600D017E5}" destId="{3DF383B2-9CA2-4CA5-B81D-7E39AB0D31D1}" srcOrd="3" destOrd="0" presId="urn:microsoft.com/office/officeart/2005/8/layout/orgChart1#7"/>
    <dgm:cxn modelId="{A30E7766-D555-414E-83EB-DD97325C0331}" type="presParOf" srcId="{3DF383B2-9CA2-4CA5-B81D-7E39AB0D31D1}" destId="{91739986-041F-4796-BBAD-0114CA59D8F2}" srcOrd="0" destOrd="0" presId="urn:microsoft.com/office/officeart/2005/8/layout/orgChart1#7"/>
    <dgm:cxn modelId="{FEB5652D-DFC1-410E-BD30-7CC09202BE11}" type="presParOf" srcId="{91739986-041F-4796-BBAD-0114CA59D8F2}" destId="{3BA46D37-7BFF-415B-8D6F-FD4BFC02BF9B}" srcOrd="0" destOrd="0" presId="urn:microsoft.com/office/officeart/2005/8/layout/orgChart1#7"/>
    <dgm:cxn modelId="{4F530F07-8F5A-41E4-88AE-A1CE87E41142}" type="presParOf" srcId="{91739986-041F-4796-BBAD-0114CA59D8F2}" destId="{D2BFBFF8-85D4-4976-B36E-8F61E553E0AD}" srcOrd="1" destOrd="0" presId="urn:microsoft.com/office/officeart/2005/8/layout/orgChart1#7"/>
    <dgm:cxn modelId="{FF5AA51C-1A02-4D3F-BB32-9323A53A993B}" type="presParOf" srcId="{3DF383B2-9CA2-4CA5-B81D-7E39AB0D31D1}" destId="{C967E124-7841-4D59-98C5-C19556F65CC1}" srcOrd="1" destOrd="0" presId="urn:microsoft.com/office/officeart/2005/8/layout/orgChart1#7"/>
    <dgm:cxn modelId="{57DADD75-CB11-462E-87CF-EB56F0CFECA1}" type="presParOf" srcId="{C967E124-7841-4D59-98C5-C19556F65CC1}" destId="{679184E8-D492-4CBF-A474-353F97184EE3}" srcOrd="0" destOrd="0" presId="urn:microsoft.com/office/officeart/2005/8/layout/orgChart1#7"/>
    <dgm:cxn modelId="{3BEE2D27-7E61-45FE-B48D-7ADF3C2F6F5F}" type="presParOf" srcId="{C967E124-7841-4D59-98C5-C19556F65CC1}" destId="{1DAFFA03-A8CD-4348-813F-62F368592415}" srcOrd="1" destOrd="0" presId="urn:microsoft.com/office/officeart/2005/8/layout/orgChart1#7"/>
    <dgm:cxn modelId="{9CA680BD-9BFB-4876-80A8-21507901E597}" type="presParOf" srcId="{1DAFFA03-A8CD-4348-813F-62F368592415}" destId="{0FF8EB44-A150-457E-8979-531A7AE82B86}" srcOrd="0" destOrd="0" presId="urn:microsoft.com/office/officeart/2005/8/layout/orgChart1#7"/>
    <dgm:cxn modelId="{EBB3AD03-4405-4475-8EA1-0CB23147BFA8}" type="presParOf" srcId="{0FF8EB44-A150-457E-8979-531A7AE82B86}" destId="{6166D499-44A7-45B8-8654-0B7EBECF5C36}" srcOrd="0" destOrd="0" presId="urn:microsoft.com/office/officeart/2005/8/layout/orgChart1#7"/>
    <dgm:cxn modelId="{17A1CC58-4A87-4350-B92D-5DBBC1233FBF}" type="presParOf" srcId="{0FF8EB44-A150-457E-8979-531A7AE82B86}" destId="{CE6B4FFD-CB3C-4CC7-895F-4A9DA843857A}" srcOrd="1" destOrd="0" presId="urn:microsoft.com/office/officeart/2005/8/layout/orgChart1#7"/>
    <dgm:cxn modelId="{467057A1-00F8-4C9F-BE31-AE354E2A6008}" type="presParOf" srcId="{1DAFFA03-A8CD-4348-813F-62F368592415}" destId="{34A05130-99D9-4CA6-88E2-B6DDFEB5849B}" srcOrd="1" destOrd="0" presId="urn:microsoft.com/office/officeart/2005/8/layout/orgChart1#7"/>
    <dgm:cxn modelId="{FE2B20F0-B2F9-422E-AF06-CFC132C60F17}" type="presParOf" srcId="{1DAFFA03-A8CD-4348-813F-62F368592415}" destId="{7479C3B6-3A6D-4818-972A-0284D120CF12}" srcOrd="2" destOrd="0" presId="urn:microsoft.com/office/officeart/2005/8/layout/orgChart1#7"/>
    <dgm:cxn modelId="{4018633C-AE0A-4E8A-A72E-660CBD40C2D9}" type="presParOf" srcId="{C967E124-7841-4D59-98C5-C19556F65CC1}" destId="{14C9A63F-AD50-42FD-9064-34CE6B01335A}" srcOrd="2" destOrd="0" presId="urn:microsoft.com/office/officeart/2005/8/layout/orgChart1#7"/>
    <dgm:cxn modelId="{371869BD-5095-47E8-9C36-F6C075B93C80}" type="presParOf" srcId="{C967E124-7841-4D59-98C5-C19556F65CC1}" destId="{8A06A4A1-5206-4A9B-BE4B-31DD8D780489}" srcOrd="3" destOrd="0" presId="urn:microsoft.com/office/officeart/2005/8/layout/orgChart1#7"/>
    <dgm:cxn modelId="{CE6C6FBB-E41C-47C9-B24F-0A40EC542473}" type="presParOf" srcId="{8A06A4A1-5206-4A9B-BE4B-31DD8D780489}" destId="{4BC3CC76-606A-40C6-9807-14FC73886360}" srcOrd="0" destOrd="0" presId="urn:microsoft.com/office/officeart/2005/8/layout/orgChart1#7"/>
    <dgm:cxn modelId="{910514EB-7F72-4A5E-9817-C38B68CF2CF4}" type="presParOf" srcId="{4BC3CC76-606A-40C6-9807-14FC73886360}" destId="{F8D80AB7-932E-45DF-9A91-760A684C3A4A}" srcOrd="0" destOrd="0" presId="urn:microsoft.com/office/officeart/2005/8/layout/orgChart1#7"/>
    <dgm:cxn modelId="{42F3EBC9-3763-4F82-BC8A-56F37A40E864}" type="presParOf" srcId="{4BC3CC76-606A-40C6-9807-14FC73886360}" destId="{4B910D8C-951F-4497-B670-593EE5E6C4AD}" srcOrd="1" destOrd="0" presId="urn:microsoft.com/office/officeart/2005/8/layout/orgChart1#7"/>
    <dgm:cxn modelId="{C76B9A39-6739-4A42-B512-122779E17D3C}" type="presParOf" srcId="{8A06A4A1-5206-4A9B-BE4B-31DD8D780489}" destId="{8DA59482-C610-4883-B4CB-CC58592C07F3}" srcOrd="1" destOrd="0" presId="urn:microsoft.com/office/officeart/2005/8/layout/orgChart1#7"/>
    <dgm:cxn modelId="{0E9B0CD8-9366-48BB-8689-F6F4666633E1}" type="presParOf" srcId="{8DA59482-C610-4883-B4CB-CC58592C07F3}" destId="{476B81C1-8903-4574-A1D5-813505B078B4}" srcOrd="0" destOrd="0" presId="urn:microsoft.com/office/officeart/2005/8/layout/orgChart1#7"/>
    <dgm:cxn modelId="{3532A591-7135-4109-91F4-E7CDD9C77325}" type="presParOf" srcId="{8DA59482-C610-4883-B4CB-CC58592C07F3}" destId="{FFBE541A-5A4C-4176-9487-29B4C824D13B}" srcOrd="1" destOrd="0" presId="urn:microsoft.com/office/officeart/2005/8/layout/orgChart1#7"/>
    <dgm:cxn modelId="{7372D4E3-77FD-407B-B296-D2CE6B9F09A2}" type="presParOf" srcId="{FFBE541A-5A4C-4176-9487-29B4C824D13B}" destId="{87ADE0CA-3C8A-4F57-968D-B4B589D61247}" srcOrd="0" destOrd="0" presId="urn:microsoft.com/office/officeart/2005/8/layout/orgChart1#7"/>
    <dgm:cxn modelId="{1A6BD24A-CFA6-447D-868F-2C4C2DC59957}" type="presParOf" srcId="{87ADE0CA-3C8A-4F57-968D-B4B589D61247}" destId="{DF08477B-5D3C-4951-8153-531CA34561B5}" srcOrd="0" destOrd="0" presId="urn:microsoft.com/office/officeart/2005/8/layout/orgChart1#7"/>
    <dgm:cxn modelId="{E5E24482-8A39-41AC-9933-09C19E4B09ED}" type="presParOf" srcId="{87ADE0CA-3C8A-4F57-968D-B4B589D61247}" destId="{02713826-C6F5-4FB4-BC0C-CD399CF33707}" srcOrd="1" destOrd="0" presId="urn:microsoft.com/office/officeart/2005/8/layout/orgChart1#7"/>
    <dgm:cxn modelId="{BF29A3B7-ABEF-4546-86A5-C3414FA8FEDF}" type="presParOf" srcId="{FFBE541A-5A4C-4176-9487-29B4C824D13B}" destId="{9EE17628-64ED-4883-A610-4E01EAEB5A08}" srcOrd="1" destOrd="0" presId="urn:microsoft.com/office/officeart/2005/8/layout/orgChart1#7"/>
    <dgm:cxn modelId="{D446EFF2-E030-489E-B987-6E8B8618BE4D}" type="presParOf" srcId="{FFBE541A-5A4C-4176-9487-29B4C824D13B}" destId="{EABF22F8-4A8B-4540-9AF3-9B7440CF7CEF}" srcOrd="2" destOrd="0" presId="urn:microsoft.com/office/officeart/2005/8/layout/orgChart1#7"/>
    <dgm:cxn modelId="{480F988B-0410-4F9A-8AF1-F0C561B22512}" type="presParOf" srcId="{8DA59482-C610-4883-B4CB-CC58592C07F3}" destId="{E6F28CFF-9153-4B4E-A068-AB2BEBA67C30}" srcOrd="2" destOrd="0" presId="urn:microsoft.com/office/officeart/2005/8/layout/orgChart1#7"/>
    <dgm:cxn modelId="{F3A3B48B-6643-4289-AF87-BA8D24B60F25}" type="presParOf" srcId="{8DA59482-C610-4883-B4CB-CC58592C07F3}" destId="{9A435B77-391B-497B-B5F0-0E9F38310922}" srcOrd="3" destOrd="0" presId="urn:microsoft.com/office/officeart/2005/8/layout/orgChart1#7"/>
    <dgm:cxn modelId="{CC8D5728-0B0D-4CD1-87E3-7E39A8C2A716}" type="presParOf" srcId="{9A435B77-391B-497B-B5F0-0E9F38310922}" destId="{8FC6E4C2-99D2-4A5D-A61D-EFA4989CFC59}" srcOrd="0" destOrd="0" presId="urn:microsoft.com/office/officeart/2005/8/layout/orgChart1#7"/>
    <dgm:cxn modelId="{9B58E0F3-0A54-4009-864D-8B43602D3B8D}" type="presParOf" srcId="{8FC6E4C2-99D2-4A5D-A61D-EFA4989CFC59}" destId="{5717E059-3CF6-43D2-BAD9-6823BF4A6050}" srcOrd="0" destOrd="0" presId="urn:microsoft.com/office/officeart/2005/8/layout/orgChart1#7"/>
    <dgm:cxn modelId="{55294F1B-E400-4659-90CA-D5F53DD524A7}" type="presParOf" srcId="{8FC6E4C2-99D2-4A5D-A61D-EFA4989CFC59}" destId="{F7EF11B8-2C70-49BD-B36B-733B7DBCC503}" srcOrd="1" destOrd="0" presId="urn:microsoft.com/office/officeart/2005/8/layout/orgChart1#7"/>
    <dgm:cxn modelId="{6EA9F65B-8B79-4B6A-B592-6663055B08A7}" type="presParOf" srcId="{9A435B77-391B-497B-B5F0-0E9F38310922}" destId="{41AB582F-47A9-42DF-99D2-5DBC195E738F}" srcOrd="1" destOrd="0" presId="urn:microsoft.com/office/officeart/2005/8/layout/orgChart1#7"/>
    <dgm:cxn modelId="{54AE1964-DF84-43A2-82A5-172ED24E65C5}" type="presParOf" srcId="{9A435B77-391B-497B-B5F0-0E9F38310922}" destId="{502CBECE-D21C-4509-94C8-728767B57F45}" srcOrd="2" destOrd="0" presId="urn:microsoft.com/office/officeart/2005/8/layout/orgChart1#7"/>
    <dgm:cxn modelId="{15682C17-4AEE-4E1C-98BB-828ED1189227}" type="presParOf" srcId="{8A06A4A1-5206-4A9B-BE4B-31DD8D780489}" destId="{BC0AEB1B-B6D6-4051-8CA2-7FE9AEC2547D}" srcOrd="2" destOrd="0" presId="urn:microsoft.com/office/officeart/2005/8/layout/orgChart1#7"/>
    <dgm:cxn modelId="{DC7A51C7-1A58-4D5B-B512-7C9BACE2845C}" type="presParOf" srcId="{3DF383B2-9CA2-4CA5-B81D-7E39AB0D31D1}" destId="{34952279-8ED4-41AC-8D49-75D2F66239D8}" srcOrd="2" destOrd="0" presId="urn:microsoft.com/office/officeart/2005/8/layout/orgChart1#7"/>
    <dgm:cxn modelId="{92F5932D-7D52-4B83-B947-67200498575F}" type="presParOf" srcId="{96FA6F09-712C-4F51-9787-3330A841B103}" destId="{1F2076D0-7616-4EA8-9585-F43BF61765F7}" srcOrd="2" destOrd="0" presId="urn:microsoft.com/office/officeart/2005/8/layout/orgChart1#7"/>
  </dgm:cxnLst>
  <dgm:bg/>
  <dgm:whole/>
</dgm:dataModel>
</file>

<file path=ppt/diagrams/data6.xml><?xml version="1.0" encoding="utf-8"?>
<dgm:dataModel xmlns:dgm="http://schemas.openxmlformats.org/drawingml/2006/diagram" xmlns:a="http://schemas.openxmlformats.org/drawingml/2006/main">
  <dgm:ptLst>
    <dgm:pt modelId="{8F916A2A-5FE7-4FAC-92C5-19684E596CBB}" type="doc">
      <dgm:prSet loTypeId="urn:microsoft.com/office/officeart/2005/8/layout/orgChart1#8" loCatId="hierarchy" qsTypeId="urn:microsoft.com/office/officeart/2005/8/quickstyle/simple1#16" qsCatId="simple" csTypeId="urn:microsoft.com/office/officeart/2005/8/colors/accent1_2#13" csCatId="accent1"/>
      <dgm:spPr/>
    </dgm:pt>
    <dgm:pt modelId="{43B888FC-C78E-48A2-8FC9-27DFE93C04B7}">
      <dgm:prSet custT="1"/>
      <dgm:spPr/>
      <dgm:t>
        <a:bodyPr/>
        <a:lstStyle/>
        <a:p>
          <a:pPr marL="0" marR="0" lvl="0" indent="0" algn="ctr" defTabSz="914400" rtl="0" eaLnBrk="1" fontAlgn="base" latinLnBrk="0" hangingPunct="1">
            <a:lnSpc>
              <a:spcPct val="90000"/>
            </a:lnSpc>
            <a:spcBef>
              <a:spcPct val="20000"/>
            </a:spcBef>
            <a:spcAft>
              <a:spcPct val="0"/>
            </a:spcAft>
            <a:buClrTx/>
            <a:buSzTx/>
            <a:buFontTx/>
            <a:buNone/>
          </a:pPr>
          <a:endParaRPr kumimoji="1" lang="en-US" altLang="zh-CN" sz="5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使用</a:t>
          </a: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dgm:t>
    </dgm:pt>
    <dgm:pt modelId="{C9BAF8D3-C76B-40EF-985C-7C67EFEFDF51}" type="parTrans" cxnId="{99E963D7-3D7F-4F04-B7F2-E16EAD2CB5AF}">
      <dgm:prSet/>
      <dgm:spPr/>
      <dgm:t>
        <a:bodyPr/>
        <a:lstStyle/>
        <a:p>
          <a:endParaRPr lang="zh-CN" altLang="en-US"/>
        </a:p>
      </dgm:t>
    </dgm:pt>
    <dgm:pt modelId="{B1CF37D0-7B69-494A-AD60-DE5D841F21AD}" type="sibTrans" cxnId="{99E963D7-3D7F-4F04-B7F2-E16EAD2CB5AF}">
      <dgm:prSet/>
      <dgm:spPr/>
      <dgm:t>
        <a:bodyPr/>
        <a:lstStyle/>
        <a:p>
          <a:endParaRPr lang="zh-CN" altLang="en-US"/>
        </a:p>
      </dgm:t>
    </dgm:pt>
    <dgm:pt modelId="{5C397BD5-09B1-403E-919B-BAAF537FC433}">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所有人</a:t>
          </a: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使用</a:t>
          </a:r>
        </a:p>
      </dgm:t>
    </dgm:pt>
    <dgm:pt modelId="{08D176B4-1C9B-4578-B0A7-203BDD07861D}" type="parTrans" cxnId="{6460EB8D-9A79-4870-95B6-4E15D74213D9}">
      <dgm:prSet/>
      <dgm:spPr/>
      <dgm:t>
        <a:bodyPr/>
        <a:lstStyle/>
        <a:p>
          <a:endParaRPr lang="zh-CN" altLang="en-US"/>
        </a:p>
      </dgm:t>
    </dgm:pt>
    <dgm:pt modelId="{417101BE-6F92-478A-8CF4-05572B41E7A0}" type="sibTrans" cxnId="{6460EB8D-9A79-4870-95B6-4E15D74213D9}">
      <dgm:prSet/>
      <dgm:spPr/>
      <dgm:t>
        <a:bodyPr/>
        <a:lstStyle/>
        <a:p>
          <a:endParaRPr lang="zh-CN" altLang="en-US"/>
        </a:p>
      </dgm:t>
    </dgm:pt>
    <dgm:pt modelId="{C3FF1ED3-E12A-4BC2-B86D-9D4C76D44DA1}">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非所有人</a:t>
          </a: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使用</a:t>
          </a:r>
        </a:p>
        <a:p>
          <a:pPr marL="0" marR="0" lvl="0" indent="0" algn="ctr"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500" b="1"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dgm:t>
    </dgm:pt>
    <dgm:pt modelId="{197662A4-5275-46A6-985A-2D44F7571CAC}" type="parTrans" cxnId="{88DCFF1A-AB7C-40F6-AF7C-46310EC8A63D}">
      <dgm:prSet/>
      <dgm:spPr/>
      <dgm:t>
        <a:bodyPr/>
        <a:lstStyle/>
        <a:p>
          <a:endParaRPr lang="zh-CN" altLang="en-US"/>
        </a:p>
      </dgm:t>
    </dgm:pt>
    <dgm:pt modelId="{501F8A3B-8811-4078-A69E-0FBA0C3FD39F}" type="sibTrans" cxnId="{88DCFF1A-AB7C-40F6-AF7C-46310EC8A63D}">
      <dgm:prSet/>
      <dgm:spPr/>
      <dgm:t>
        <a:bodyPr/>
        <a:lstStyle/>
        <a:p>
          <a:endParaRPr lang="zh-CN" altLang="en-US"/>
        </a:p>
      </dgm:t>
    </dgm:pt>
    <dgm:pt modelId="{D6251384-8E75-41D4-9192-9AABF1E8940A}" type="pres">
      <dgm:prSet presAssocID="{8F916A2A-5FE7-4FAC-92C5-19684E596CBB}" presName="hierChild1" presStyleCnt="0">
        <dgm:presLayoutVars>
          <dgm:orgChart val="1"/>
          <dgm:chPref val="1"/>
          <dgm:dir/>
          <dgm:animOne val="branch"/>
          <dgm:animLvl val="lvl"/>
          <dgm:resizeHandles/>
        </dgm:presLayoutVars>
      </dgm:prSet>
      <dgm:spPr/>
    </dgm:pt>
    <dgm:pt modelId="{03442249-B920-438F-881B-FA41A12658F8}" type="pres">
      <dgm:prSet presAssocID="{43B888FC-C78E-48A2-8FC9-27DFE93C04B7}" presName="hierRoot1" presStyleCnt="0">
        <dgm:presLayoutVars>
          <dgm:hierBranch/>
        </dgm:presLayoutVars>
      </dgm:prSet>
      <dgm:spPr/>
    </dgm:pt>
    <dgm:pt modelId="{6625BBD5-0455-479F-A802-BF2A825847FB}" type="pres">
      <dgm:prSet presAssocID="{43B888FC-C78E-48A2-8FC9-27DFE93C04B7}" presName="rootComposite1" presStyleCnt="0"/>
      <dgm:spPr/>
    </dgm:pt>
    <dgm:pt modelId="{C12BC4A2-43DD-413B-B4C4-1E8FECEEBFDA}" type="pres">
      <dgm:prSet presAssocID="{43B888FC-C78E-48A2-8FC9-27DFE93C04B7}" presName="rootText1" presStyleLbl="node0" presStyleIdx="0" presStyleCnt="1">
        <dgm:presLayoutVars>
          <dgm:chPref val="3"/>
        </dgm:presLayoutVars>
      </dgm:prSet>
      <dgm:spPr/>
      <dgm:t>
        <a:bodyPr/>
        <a:lstStyle/>
        <a:p>
          <a:endParaRPr lang="zh-CN" altLang="en-US"/>
        </a:p>
      </dgm:t>
    </dgm:pt>
    <dgm:pt modelId="{3EDA5D2C-CC28-449E-AED9-3E10C7FAE55F}" type="pres">
      <dgm:prSet presAssocID="{43B888FC-C78E-48A2-8FC9-27DFE93C04B7}" presName="rootConnector1" presStyleLbl="node1" presStyleIdx="0" presStyleCnt="0"/>
      <dgm:spPr/>
      <dgm:t>
        <a:bodyPr/>
        <a:lstStyle/>
        <a:p>
          <a:endParaRPr lang="zh-CN" altLang="en-US"/>
        </a:p>
      </dgm:t>
    </dgm:pt>
    <dgm:pt modelId="{E13A2C37-C407-4F19-AF3E-4E19ED9C783B}" type="pres">
      <dgm:prSet presAssocID="{43B888FC-C78E-48A2-8FC9-27DFE93C04B7}" presName="hierChild2" presStyleCnt="0"/>
      <dgm:spPr/>
    </dgm:pt>
    <dgm:pt modelId="{107B1CD2-C43C-44DA-A0E9-6AABF50E62BD}" type="pres">
      <dgm:prSet presAssocID="{08D176B4-1C9B-4578-B0A7-203BDD07861D}" presName="Name35" presStyleLbl="parChTrans1D2" presStyleIdx="0" presStyleCnt="2"/>
      <dgm:spPr/>
      <dgm:t>
        <a:bodyPr/>
        <a:lstStyle/>
        <a:p>
          <a:endParaRPr lang="zh-CN" altLang="en-US"/>
        </a:p>
      </dgm:t>
    </dgm:pt>
    <dgm:pt modelId="{54CAC2A9-B1A1-40AD-B2BB-B7EE006DB0A4}" type="pres">
      <dgm:prSet presAssocID="{5C397BD5-09B1-403E-919B-BAAF537FC433}" presName="hierRoot2" presStyleCnt="0">
        <dgm:presLayoutVars>
          <dgm:hierBranch/>
        </dgm:presLayoutVars>
      </dgm:prSet>
      <dgm:spPr/>
    </dgm:pt>
    <dgm:pt modelId="{6CE6B020-9A7E-43F6-8DFC-87F119257624}" type="pres">
      <dgm:prSet presAssocID="{5C397BD5-09B1-403E-919B-BAAF537FC433}" presName="rootComposite" presStyleCnt="0"/>
      <dgm:spPr/>
    </dgm:pt>
    <dgm:pt modelId="{969F9DD7-785A-4A1E-B50E-38C0DCFC229B}" type="pres">
      <dgm:prSet presAssocID="{5C397BD5-09B1-403E-919B-BAAF537FC433}" presName="rootText" presStyleLbl="node2" presStyleIdx="0" presStyleCnt="2">
        <dgm:presLayoutVars>
          <dgm:chPref val="3"/>
        </dgm:presLayoutVars>
      </dgm:prSet>
      <dgm:spPr/>
      <dgm:t>
        <a:bodyPr/>
        <a:lstStyle/>
        <a:p>
          <a:endParaRPr lang="zh-CN" altLang="en-US"/>
        </a:p>
      </dgm:t>
    </dgm:pt>
    <dgm:pt modelId="{057C2495-BE48-4D04-8BC8-78822026C280}" type="pres">
      <dgm:prSet presAssocID="{5C397BD5-09B1-403E-919B-BAAF537FC433}" presName="rootConnector" presStyleLbl="node2" presStyleIdx="0" presStyleCnt="2"/>
      <dgm:spPr/>
      <dgm:t>
        <a:bodyPr/>
        <a:lstStyle/>
        <a:p>
          <a:endParaRPr lang="zh-CN" altLang="en-US"/>
        </a:p>
      </dgm:t>
    </dgm:pt>
    <dgm:pt modelId="{06DCE3C1-7EA7-40C9-B37B-2B939D78BDB1}" type="pres">
      <dgm:prSet presAssocID="{5C397BD5-09B1-403E-919B-BAAF537FC433}" presName="hierChild4" presStyleCnt="0"/>
      <dgm:spPr/>
    </dgm:pt>
    <dgm:pt modelId="{E4B264A4-795B-4CB7-9258-8B82C3086902}" type="pres">
      <dgm:prSet presAssocID="{5C397BD5-09B1-403E-919B-BAAF537FC433}" presName="hierChild5" presStyleCnt="0"/>
      <dgm:spPr/>
    </dgm:pt>
    <dgm:pt modelId="{D31FF2DD-FB0D-4DC0-B2AA-6BFEBD6858BC}" type="pres">
      <dgm:prSet presAssocID="{197662A4-5275-46A6-985A-2D44F7571CAC}" presName="Name35" presStyleLbl="parChTrans1D2" presStyleIdx="1" presStyleCnt="2"/>
      <dgm:spPr/>
      <dgm:t>
        <a:bodyPr/>
        <a:lstStyle/>
        <a:p>
          <a:endParaRPr lang="zh-CN" altLang="en-US"/>
        </a:p>
      </dgm:t>
    </dgm:pt>
    <dgm:pt modelId="{71916B03-1972-4B31-87A7-151C7D213532}" type="pres">
      <dgm:prSet presAssocID="{C3FF1ED3-E12A-4BC2-B86D-9D4C76D44DA1}" presName="hierRoot2" presStyleCnt="0">
        <dgm:presLayoutVars>
          <dgm:hierBranch/>
        </dgm:presLayoutVars>
      </dgm:prSet>
      <dgm:spPr/>
    </dgm:pt>
    <dgm:pt modelId="{81C39FF4-460E-49AD-829A-CF675C8FF076}" type="pres">
      <dgm:prSet presAssocID="{C3FF1ED3-E12A-4BC2-B86D-9D4C76D44DA1}" presName="rootComposite" presStyleCnt="0"/>
      <dgm:spPr/>
    </dgm:pt>
    <dgm:pt modelId="{CF2A86DE-F742-4C37-A354-87CFDCA33EAF}" type="pres">
      <dgm:prSet presAssocID="{C3FF1ED3-E12A-4BC2-B86D-9D4C76D44DA1}" presName="rootText" presStyleLbl="node2" presStyleIdx="1" presStyleCnt="2">
        <dgm:presLayoutVars>
          <dgm:chPref val="3"/>
        </dgm:presLayoutVars>
      </dgm:prSet>
      <dgm:spPr/>
      <dgm:t>
        <a:bodyPr/>
        <a:lstStyle/>
        <a:p>
          <a:endParaRPr lang="zh-CN" altLang="en-US"/>
        </a:p>
      </dgm:t>
    </dgm:pt>
    <dgm:pt modelId="{2487DA5A-2DB3-4058-BC44-15232AE6838C}" type="pres">
      <dgm:prSet presAssocID="{C3FF1ED3-E12A-4BC2-B86D-9D4C76D44DA1}" presName="rootConnector" presStyleLbl="node2" presStyleIdx="1" presStyleCnt="2"/>
      <dgm:spPr/>
      <dgm:t>
        <a:bodyPr/>
        <a:lstStyle/>
        <a:p>
          <a:endParaRPr lang="zh-CN" altLang="en-US"/>
        </a:p>
      </dgm:t>
    </dgm:pt>
    <dgm:pt modelId="{A515AC97-20FC-498B-96D5-BD0FDC72B9BF}" type="pres">
      <dgm:prSet presAssocID="{C3FF1ED3-E12A-4BC2-B86D-9D4C76D44DA1}" presName="hierChild4" presStyleCnt="0"/>
      <dgm:spPr/>
    </dgm:pt>
    <dgm:pt modelId="{F62A2A67-1830-4030-9BD2-B67A244A5DE3}" type="pres">
      <dgm:prSet presAssocID="{C3FF1ED3-E12A-4BC2-B86D-9D4C76D44DA1}" presName="hierChild5" presStyleCnt="0"/>
      <dgm:spPr/>
    </dgm:pt>
    <dgm:pt modelId="{14E808E1-5C0F-42E3-A960-E4DF71B81DCE}" type="pres">
      <dgm:prSet presAssocID="{43B888FC-C78E-48A2-8FC9-27DFE93C04B7}" presName="hierChild3" presStyleCnt="0"/>
      <dgm:spPr/>
    </dgm:pt>
  </dgm:ptLst>
  <dgm:cxnLst>
    <dgm:cxn modelId="{DD6FAA1B-3DB5-4B35-AEFD-0D554AC62972}" type="presOf" srcId="{43B888FC-C78E-48A2-8FC9-27DFE93C04B7}" destId="{3EDA5D2C-CC28-449E-AED9-3E10C7FAE55F}" srcOrd="1" destOrd="0" presId="urn:microsoft.com/office/officeart/2005/8/layout/orgChart1#8"/>
    <dgm:cxn modelId="{A33A37EC-2A02-416A-A03B-3ED2E584229B}" type="presOf" srcId="{8F916A2A-5FE7-4FAC-92C5-19684E596CBB}" destId="{D6251384-8E75-41D4-9192-9AABF1E8940A}" srcOrd="0" destOrd="0" presId="urn:microsoft.com/office/officeart/2005/8/layout/orgChart1#8"/>
    <dgm:cxn modelId="{7DB08E42-3694-4220-A086-F4DBE234EBCA}" type="presOf" srcId="{43B888FC-C78E-48A2-8FC9-27DFE93C04B7}" destId="{C12BC4A2-43DD-413B-B4C4-1E8FECEEBFDA}" srcOrd="0" destOrd="0" presId="urn:microsoft.com/office/officeart/2005/8/layout/orgChart1#8"/>
    <dgm:cxn modelId="{99E963D7-3D7F-4F04-B7F2-E16EAD2CB5AF}" srcId="{8F916A2A-5FE7-4FAC-92C5-19684E596CBB}" destId="{43B888FC-C78E-48A2-8FC9-27DFE93C04B7}" srcOrd="0" destOrd="0" parTransId="{C9BAF8D3-C76B-40EF-985C-7C67EFEFDF51}" sibTransId="{B1CF37D0-7B69-494A-AD60-DE5D841F21AD}"/>
    <dgm:cxn modelId="{4184D12D-CAD0-4F24-8558-169FAB3D702E}" type="presOf" srcId="{08D176B4-1C9B-4578-B0A7-203BDD07861D}" destId="{107B1CD2-C43C-44DA-A0E9-6AABF50E62BD}" srcOrd="0" destOrd="0" presId="urn:microsoft.com/office/officeart/2005/8/layout/orgChart1#8"/>
    <dgm:cxn modelId="{88DCFF1A-AB7C-40F6-AF7C-46310EC8A63D}" srcId="{43B888FC-C78E-48A2-8FC9-27DFE93C04B7}" destId="{C3FF1ED3-E12A-4BC2-B86D-9D4C76D44DA1}" srcOrd="1" destOrd="0" parTransId="{197662A4-5275-46A6-985A-2D44F7571CAC}" sibTransId="{501F8A3B-8811-4078-A69E-0FBA0C3FD39F}"/>
    <dgm:cxn modelId="{33330460-D206-48F2-A60E-E00D20BFE2E1}" type="presOf" srcId="{5C397BD5-09B1-403E-919B-BAAF537FC433}" destId="{057C2495-BE48-4D04-8BC8-78822026C280}" srcOrd="1" destOrd="0" presId="urn:microsoft.com/office/officeart/2005/8/layout/orgChart1#8"/>
    <dgm:cxn modelId="{DBBE8491-1B9F-4609-8D27-6BF5AEC8243C}" type="presOf" srcId="{197662A4-5275-46A6-985A-2D44F7571CAC}" destId="{D31FF2DD-FB0D-4DC0-B2AA-6BFEBD6858BC}" srcOrd="0" destOrd="0" presId="urn:microsoft.com/office/officeart/2005/8/layout/orgChart1#8"/>
    <dgm:cxn modelId="{0CDBE409-F9B6-4495-B02A-71492BF4F347}" type="presOf" srcId="{5C397BD5-09B1-403E-919B-BAAF537FC433}" destId="{969F9DD7-785A-4A1E-B50E-38C0DCFC229B}" srcOrd="0" destOrd="0" presId="urn:microsoft.com/office/officeart/2005/8/layout/orgChart1#8"/>
    <dgm:cxn modelId="{9640C010-2510-4A7F-9FC0-9E0FD8546B71}" type="presOf" srcId="{C3FF1ED3-E12A-4BC2-B86D-9D4C76D44DA1}" destId="{2487DA5A-2DB3-4058-BC44-15232AE6838C}" srcOrd="1" destOrd="0" presId="urn:microsoft.com/office/officeart/2005/8/layout/orgChart1#8"/>
    <dgm:cxn modelId="{0320232F-2B5B-4CA0-9D79-BD2274DFE624}" type="presOf" srcId="{C3FF1ED3-E12A-4BC2-B86D-9D4C76D44DA1}" destId="{CF2A86DE-F742-4C37-A354-87CFDCA33EAF}" srcOrd="0" destOrd="0" presId="urn:microsoft.com/office/officeart/2005/8/layout/orgChart1#8"/>
    <dgm:cxn modelId="{6460EB8D-9A79-4870-95B6-4E15D74213D9}" srcId="{43B888FC-C78E-48A2-8FC9-27DFE93C04B7}" destId="{5C397BD5-09B1-403E-919B-BAAF537FC433}" srcOrd="0" destOrd="0" parTransId="{08D176B4-1C9B-4578-B0A7-203BDD07861D}" sibTransId="{417101BE-6F92-478A-8CF4-05572B41E7A0}"/>
    <dgm:cxn modelId="{C9D85801-C992-43F2-9300-4C177D430722}" type="presParOf" srcId="{D6251384-8E75-41D4-9192-9AABF1E8940A}" destId="{03442249-B920-438F-881B-FA41A12658F8}" srcOrd="0" destOrd="0" presId="urn:microsoft.com/office/officeart/2005/8/layout/orgChart1#8"/>
    <dgm:cxn modelId="{A9E348F7-5A63-4511-8567-64BA1DE34F8E}" type="presParOf" srcId="{03442249-B920-438F-881B-FA41A12658F8}" destId="{6625BBD5-0455-479F-A802-BF2A825847FB}" srcOrd="0" destOrd="0" presId="urn:microsoft.com/office/officeart/2005/8/layout/orgChart1#8"/>
    <dgm:cxn modelId="{9CAE8F97-CA5D-4558-A6F3-0429C9D78770}" type="presParOf" srcId="{6625BBD5-0455-479F-A802-BF2A825847FB}" destId="{C12BC4A2-43DD-413B-B4C4-1E8FECEEBFDA}" srcOrd="0" destOrd="0" presId="urn:microsoft.com/office/officeart/2005/8/layout/orgChart1#8"/>
    <dgm:cxn modelId="{D42463F4-51A8-4A0A-9992-EDF4A69CB5DB}" type="presParOf" srcId="{6625BBD5-0455-479F-A802-BF2A825847FB}" destId="{3EDA5D2C-CC28-449E-AED9-3E10C7FAE55F}" srcOrd="1" destOrd="0" presId="urn:microsoft.com/office/officeart/2005/8/layout/orgChart1#8"/>
    <dgm:cxn modelId="{92F9BFBA-699E-45BF-AFAE-6A09F47ABBBC}" type="presParOf" srcId="{03442249-B920-438F-881B-FA41A12658F8}" destId="{E13A2C37-C407-4F19-AF3E-4E19ED9C783B}" srcOrd="1" destOrd="0" presId="urn:microsoft.com/office/officeart/2005/8/layout/orgChart1#8"/>
    <dgm:cxn modelId="{B240E538-5C95-46C7-AA21-3BC925657F64}" type="presParOf" srcId="{E13A2C37-C407-4F19-AF3E-4E19ED9C783B}" destId="{107B1CD2-C43C-44DA-A0E9-6AABF50E62BD}" srcOrd="0" destOrd="0" presId="urn:microsoft.com/office/officeart/2005/8/layout/orgChart1#8"/>
    <dgm:cxn modelId="{CEF4A340-FFE1-4BEA-8B44-7060E2664E4E}" type="presParOf" srcId="{E13A2C37-C407-4F19-AF3E-4E19ED9C783B}" destId="{54CAC2A9-B1A1-40AD-B2BB-B7EE006DB0A4}" srcOrd="1" destOrd="0" presId="urn:microsoft.com/office/officeart/2005/8/layout/orgChart1#8"/>
    <dgm:cxn modelId="{FF04080F-9E4B-44AC-ACFE-324001F20824}" type="presParOf" srcId="{54CAC2A9-B1A1-40AD-B2BB-B7EE006DB0A4}" destId="{6CE6B020-9A7E-43F6-8DFC-87F119257624}" srcOrd="0" destOrd="0" presId="urn:microsoft.com/office/officeart/2005/8/layout/orgChart1#8"/>
    <dgm:cxn modelId="{FCE01A6B-9F35-43DB-9E96-7BD224E41D7F}" type="presParOf" srcId="{6CE6B020-9A7E-43F6-8DFC-87F119257624}" destId="{969F9DD7-785A-4A1E-B50E-38C0DCFC229B}" srcOrd="0" destOrd="0" presId="urn:microsoft.com/office/officeart/2005/8/layout/orgChart1#8"/>
    <dgm:cxn modelId="{4210163E-6CB1-4096-B1BE-535DD315973F}" type="presParOf" srcId="{6CE6B020-9A7E-43F6-8DFC-87F119257624}" destId="{057C2495-BE48-4D04-8BC8-78822026C280}" srcOrd="1" destOrd="0" presId="urn:microsoft.com/office/officeart/2005/8/layout/orgChart1#8"/>
    <dgm:cxn modelId="{23759A0F-1A47-41E6-9AB2-F68710F9A946}" type="presParOf" srcId="{54CAC2A9-B1A1-40AD-B2BB-B7EE006DB0A4}" destId="{06DCE3C1-7EA7-40C9-B37B-2B939D78BDB1}" srcOrd="1" destOrd="0" presId="urn:microsoft.com/office/officeart/2005/8/layout/orgChart1#8"/>
    <dgm:cxn modelId="{53434DE1-F409-4AAE-A293-C48CFCBB5329}" type="presParOf" srcId="{54CAC2A9-B1A1-40AD-B2BB-B7EE006DB0A4}" destId="{E4B264A4-795B-4CB7-9258-8B82C3086902}" srcOrd="2" destOrd="0" presId="urn:microsoft.com/office/officeart/2005/8/layout/orgChart1#8"/>
    <dgm:cxn modelId="{71AC3BB0-A340-4C0E-8D2E-E7946F56673E}" type="presParOf" srcId="{E13A2C37-C407-4F19-AF3E-4E19ED9C783B}" destId="{D31FF2DD-FB0D-4DC0-B2AA-6BFEBD6858BC}" srcOrd="2" destOrd="0" presId="urn:microsoft.com/office/officeart/2005/8/layout/orgChart1#8"/>
    <dgm:cxn modelId="{E8AA550C-F2A4-431B-BBD9-5683CE179479}" type="presParOf" srcId="{E13A2C37-C407-4F19-AF3E-4E19ED9C783B}" destId="{71916B03-1972-4B31-87A7-151C7D213532}" srcOrd="3" destOrd="0" presId="urn:microsoft.com/office/officeart/2005/8/layout/orgChart1#8"/>
    <dgm:cxn modelId="{9F58E519-47CF-4E06-99AA-8E755AE33D83}" type="presParOf" srcId="{71916B03-1972-4B31-87A7-151C7D213532}" destId="{81C39FF4-460E-49AD-829A-CF675C8FF076}" srcOrd="0" destOrd="0" presId="urn:microsoft.com/office/officeart/2005/8/layout/orgChart1#8"/>
    <dgm:cxn modelId="{6C7B6C37-7972-4A52-903E-C15541CAE8C3}" type="presParOf" srcId="{81C39FF4-460E-49AD-829A-CF675C8FF076}" destId="{CF2A86DE-F742-4C37-A354-87CFDCA33EAF}" srcOrd="0" destOrd="0" presId="urn:microsoft.com/office/officeart/2005/8/layout/orgChart1#8"/>
    <dgm:cxn modelId="{7DF2FF11-8F4F-4D4F-A330-C3A8335AD6B2}" type="presParOf" srcId="{81C39FF4-460E-49AD-829A-CF675C8FF076}" destId="{2487DA5A-2DB3-4058-BC44-15232AE6838C}" srcOrd="1" destOrd="0" presId="urn:microsoft.com/office/officeart/2005/8/layout/orgChart1#8"/>
    <dgm:cxn modelId="{370A7435-3D15-4856-9378-297105C52C27}" type="presParOf" srcId="{71916B03-1972-4B31-87A7-151C7D213532}" destId="{A515AC97-20FC-498B-96D5-BD0FDC72B9BF}" srcOrd="1" destOrd="0" presId="urn:microsoft.com/office/officeart/2005/8/layout/orgChart1#8"/>
    <dgm:cxn modelId="{7B215C1D-E202-44E9-A837-DC6FCDC0367A}" type="presParOf" srcId="{71916B03-1972-4B31-87A7-151C7D213532}" destId="{F62A2A67-1830-4030-9BD2-B67A244A5DE3}" srcOrd="2" destOrd="0" presId="urn:microsoft.com/office/officeart/2005/8/layout/orgChart1#8"/>
    <dgm:cxn modelId="{AA8A9770-E421-4FC9-B935-090D7A403F71}" type="presParOf" srcId="{03442249-B920-438F-881B-FA41A12658F8}" destId="{14E808E1-5C0F-42E3-A960-E4DF71B81DCE}" srcOrd="2" destOrd="0" presId="urn:microsoft.com/office/officeart/2005/8/layout/orgChart1#8"/>
  </dgm:cxnLst>
  <dgm:bg/>
  <dgm:whole/>
</dgm:dataModel>
</file>

<file path=ppt/diagrams/data7.xml><?xml version="1.0" encoding="utf-8"?>
<dgm:dataModel xmlns:dgm="http://schemas.openxmlformats.org/drawingml/2006/diagram" xmlns:a="http://schemas.openxmlformats.org/drawingml/2006/main">
  <dgm:ptLst>
    <dgm:pt modelId="{CF92DA7B-B8C4-4D47-B80F-18D581B8F34B}" type="doc">
      <dgm:prSet loTypeId="urn:microsoft.com/office/officeart/2005/8/layout/orgChart1#9" loCatId="hierarchy" qsTypeId="urn:microsoft.com/office/officeart/2005/8/quickstyle/simple1#17" qsCatId="simple" csTypeId="urn:microsoft.com/office/officeart/2005/8/colors/accent1_2#14" csCatId="accent1"/>
      <dgm:spPr/>
    </dgm:pt>
    <dgm:pt modelId="{76EC570C-5B9E-4AA8-A74A-F85F4D5B3995}">
      <dgm:prSet custT="1"/>
      <dgm:spPr/>
      <dgm:t>
        <a:bodyPr/>
        <a:lstStyle/>
        <a:p>
          <a:pPr marL="0" marR="0" lvl="0" indent="0" algn="ctr" defTabSz="914400" rtl="0" eaLnBrk="1" fontAlgn="base" latinLnBrk="0" hangingPunct="1">
            <a:lnSpc>
              <a:spcPct val="90000"/>
            </a:lnSpc>
            <a:spcBef>
              <a:spcPct val="20000"/>
            </a:spcBef>
            <a:spcAft>
              <a:spcPct val="0"/>
            </a:spcAft>
            <a:buClrTx/>
            <a:buSzTx/>
            <a:buFontTx/>
            <a:buNone/>
          </a:pPr>
          <a:endParaRPr kumimoji="1" lang="en-US" altLang="zh-CN" sz="5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收益</a:t>
          </a: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dgm:t>
    </dgm:pt>
    <dgm:pt modelId="{067FB8C9-1E8A-4252-AB60-4479A899F38D}" type="parTrans" cxnId="{EE84351D-C5A9-4B18-8D0F-73F9A57CAE2F}">
      <dgm:prSet/>
      <dgm:spPr/>
      <dgm:t>
        <a:bodyPr/>
        <a:lstStyle/>
        <a:p>
          <a:endParaRPr lang="zh-CN" altLang="en-US"/>
        </a:p>
      </dgm:t>
    </dgm:pt>
    <dgm:pt modelId="{47CB53FF-A153-4401-9414-9D3FEE2C395F}" type="sibTrans" cxnId="{EE84351D-C5A9-4B18-8D0F-73F9A57CAE2F}">
      <dgm:prSet/>
      <dgm:spPr/>
      <dgm:t>
        <a:bodyPr/>
        <a:lstStyle/>
        <a:p>
          <a:endParaRPr lang="zh-CN" altLang="en-US"/>
        </a:p>
      </dgm:t>
    </dgm:pt>
    <dgm:pt modelId="{169ECAD2-0DF5-4C1F-B191-A1A907E3EBC4}">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自然</a:t>
          </a: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收益</a:t>
          </a:r>
        </a:p>
      </dgm:t>
    </dgm:pt>
    <dgm:pt modelId="{FB19727B-F778-4D9B-94CB-6B9A42D0164C}" type="parTrans" cxnId="{AB8AC08F-0F00-42BD-9CFD-A10B5F79FA7A}">
      <dgm:prSet/>
      <dgm:spPr/>
      <dgm:t>
        <a:bodyPr/>
        <a:lstStyle/>
        <a:p>
          <a:endParaRPr lang="zh-CN" altLang="en-US"/>
        </a:p>
      </dgm:t>
    </dgm:pt>
    <dgm:pt modelId="{CBD7B4FD-5448-4CBF-9056-E6FF383079D4}" type="sibTrans" cxnId="{AB8AC08F-0F00-42BD-9CFD-A10B5F79FA7A}">
      <dgm:prSet/>
      <dgm:spPr/>
      <dgm:t>
        <a:bodyPr/>
        <a:lstStyle/>
        <a:p>
          <a:endParaRPr lang="zh-CN" altLang="en-US"/>
        </a:p>
      </dgm:t>
    </dgm:pt>
    <dgm:pt modelId="{D379DB42-2989-4015-9158-25AC9FABDF87}">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accent2"/>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法定</a:t>
          </a: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收益</a:t>
          </a:r>
        </a:p>
        <a:p>
          <a:pPr marL="0" marR="0" lvl="0" indent="0" algn="ctr"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dgm:t>
    </dgm:pt>
    <dgm:pt modelId="{2EBDFDE5-3035-47D1-BCD3-C5C0727C7015}" type="parTrans" cxnId="{03F4E540-2C2D-4BB3-BE67-E7D69D6210A3}">
      <dgm:prSet/>
      <dgm:spPr/>
      <dgm:t>
        <a:bodyPr/>
        <a:lstStyle/>
        <a:p>
          <a:endParaRPr lang="zh-CN" altLang="en-US"/>
        </a:p>
      </dgm:t>
    </dgm:pt>
    <dgm:pt modelId="{550BEF9D-E451-47C3-B52A-A16B90CCFB0A}" type="sibTrans" cxnId="{03F4E540-2C2D-4BB3-BE67-E7D69D6210A3}">
      <dgm:prSet/>
      <dgm:spPr/>
      <dgm:t>
        <a:bodyPr/>
        <a:lstStyle/>
        <a:p>
          <a:endParaRPr lang="zh-CN" altLang="en-US"/>
        </a:p>
      </dgm:t>
    </dgm:pt>
    <dgm:pt modelId="{B19C8CC5-9384-4AE1-91C2-60473A9D2DCD}" type="pres">
      <dgm:prSet presAssocID="{CF92DA7B-B8C4-4D47-B80F-18D581B8F34B}" presName="hierChild1" presStyleCnt="0">
        <dgm:presLayoutVars>
          <dgm:orgChart val="1"/>
          <dgm:chPref val="1"/>
          <dgm:dir/>
          <dgm:animOne val="branch"/>
          <dgm:animLvl val="lvl"/>
          <dgm:resizeHandles/>
        </dgm:presLayoutVars>
      </dgm:prSet>
      <dgm:spPr/>
    </dgm:pt>
    <dgm:pt modelId="{CE3C726F-85A5-4025-B931-059789FD43AB}" type="pres">
      <dgm:prSet presAssocID="{76EC570C-5B9E-4AA8-A74A-F85F4D5B3995}" presName="hierRoot1" presStyleCnt="0">
        <dgm:presLayoutVars>
          <dgm:hierBranch/>
        </dgm:presLayoutVars>
      </dgm:prSet>
      <dgm:spPr/>
    </dgm:pt>
    <dgm:pt modelId="{1AABD7C2-5231-4AA7-AAB6-C57AE514CEC2}" type="pres">
      <dgm:prSet presAssocID="{76EC570C-5B9E-4AA8-A74A-F85F4D5B3995}" presName="rootComposite1" presStyleCnt="0"/>
      <dgm:spPr/>
    </dgm:pt>
    <dgm:pt modelId="{4A37BC7B-CD96-4AE1-9D73-BBE92FA53AA7}" type="pres">
      <dgm:prSet presAssocID="{76EC570C-5B9E-4AA8-A74A-F85F4D5B3995}" presName="rootText1" presStyleLbl="node0" presStyleIdx="0" presStyleCnt="1">
        <dgm:presLayoutVars>
          <dgm:chPref val="3"/>
        </dgm:presLayoutVars>
      </dgm:prSet>
      <dgm:spPr/>
      <dgm:t>
        <a:bodyPr/>
        <a:lstStyle/>
        <a:p>
          <a:endParaRPr lang="zh-CN" altLang="en-US"/>
        </a:p>
      </dgm:t>
    </dgm:pt>
    <dgm:pt modelId="{7AADA92D-2E88-4486-A4E4-6219B622997E}" type="pres">
      <dgm:prSet presAssocID="{76EC570C-5B9E-4AA8-A74A-F85F4D5B3995}" presName="rootConnector1" presStyleLbl="node1" presStyleIdx="0" presStyleCnt="0"/>
      <dgm:spPr/>
      <dgm:t>
        <a:bodyPr/>
        <a:lstStyle/>
        <a:p>
          <a:endParaRPr lang="zh-CN" altLang="en-US"/>
        </a:p>
      </dgm:t>
    </dgm:pt>
    <dgm:pt modelId="{351F5819-42B3-4BA1-9425-09046C5D8751}" type="pres">
      <dgm:prSet presAssocID="{76EC570C-5B9E-4AA8-A74A-F85F4D5B3995}" presName="hierChild2" presStyleCnt="0"/>
      <dgm:spPr/>
    </dgm:pt>
    <dgm:pt modelId="{115ADC14-5B8D-4C55-BE82-30F627616E3B}" type="pres">
      <dgm:prSet presAssocID="{FB19727B-F778-4D9B-94CB-6B9A42D0164C}" presName="Name35" presStyleLbl="parChTrans1D2" presStyleIdx="0" presStyleCnt="2"/>
      <dgm:spPr/>
      <dgm:t>
        <a:bodyPr/>
        <a:lstStyle/>
        <a:p>
          <a:endParaRPr lang="zh-CN" altLang="en-US"/>
        </a:p>
      </dgm:t>
    </dgm:pt>
    <dgm:pt modelId="{D97938C2-D172-4BAD-9110-79D58D82A983}" type="pres">
      <dgm:prSet presAssocID="{169ECAD2-0DF5-4C1F-B191-A1A907E3EBC4}" presName="hierRoot2" presStyleCnt="0">
        <dgm:presLayoutVars>
          <dgm:hierBranch/>
        </dgm:presLayoutVars>
      </dgm:prSet>
      <dgm:spPr/>
    </dgm:pt>
    <dgm:pt modelId="{3A1BEF79-CA15-480A-8484-90A79C635BFE}" type="pres">
      <dgm:prSet presAssocID="{169ECAD2-0DF5-4C1F-B191-A1A907E3EBC4}" presName="rootComposite" presStyleCnt="0"/>
      <dgm:spPr/>
    </dgm:pt>
    <dgm:pt modelId="{E9B6DFAB-6AAC-45DF-BCB1-41BE9D28EA08}" type="pres">
      <dgm:prSet presAssocID="{169ECAD2-0DF5-4C1F-B191-A1A907E3EBC4}" presName="rootText" presStyleLbl="node2" presStyleIdx="0" presStyleCnt="2">
        <dgm:presLayoutVars>
          <dgm:chPref val="3"/>
        </dgm:presLayoutVars>
      </dgm:prSet>
      <dgm:spPr/>
      <dgm:t>
        <a:bodyPr/>
        <a:lstStyle/>
        <a:p>
          <a:endParaRPr lang="zh-CN" altLang="en-US"/>
        </a:p>
      </dgm:t>
    </dgm:pt>
    <dgm:pt modelId="{8A4C32E7-7669-46C0-82D5-01C282B67DA5}" type="pres">
      <dgm:prSet presAssocID="{169ECAD2-0DF5-4C1F-B191-A1A907E3EBC4}" presName="rootConnector" presStyleLbl="node2" presStyleIdx="0" presStyleCnt="2"/>
      <dgm:spPr/>
      <dgm:t>
        <a:bodyPr/>
        <a:lstStyle/>
        <a:p>
          <a:endParaRPr lang="zh-CN" altLang="en-US"/>
        </a:p>
      </dgm:t>
    </dgm:pt>
    <dgm:pt modelId="{94857A01-BEF2-470F-8B29-25BB49574F84}" type="pres">
      <dgm:prSet presAssocID="{169ECAD2-0DF5-4C1F-B191-A1A907E3EBC4}" presName="hierChild4" presStyleCnt="0"/>
      <dgm:spPr/>
    </dgm:pt>
    <dgm:pt modelId="{D94E6031-26F2-4DF2-8D5E-FF1149EEEE3B}" type="pres">
      <dgm:prSet presAssocID="{169ECAD2-0DF5-4C1F-B191-A1A907E3EBC4}" presName="hierChild5" presStyleCnt="0"/>
      <dgm:spPr/>
    </dgm:pt>
    <dgm:pt modelId="{76B77876-C641-42FC-8A8B-0A247F190C84}" type="pres">
      <dgm:prSet presAssocID="{2EBDFDE5-3035-47D1-BCD3-C5C0727C7015}" presName="Name35" presStyleLbl="parChTrans1D2" presStyleIdx="1" presStyleCnt="2"/>
      <dgm:spPr/>
      <dgm:t>
        <a:bodyPr/>
        <a:lstStyle/>
        <a:p>
          <a:endParaRPr lang="zh-CN" altLang="en-US"/>
        </a:p>
      </dgm:t>
    </dgm:pt>
    <dgm:pt modelId="{2EA6F50E-1D04-4F93-840B-70E15A3E45DF}" type="pres">
      <dgm:prSet presAssocID="{D379DB42-2989-4015-9158-25AC9FABDF87}" presName="hierRoot2" presStyleCnt="0">
        <dgm:presLayoutVars>
          <dgm:hierBranch/>
        </dgm:presLayoutVars>
      </dgm:prSet>
      <dgm:spPr/>
    </dgm:pt>
    <dgm:pt modelId="{A472F505-AC77-4F6F-83BB-A1EA05DE171A}" type="pres">
      <dgm:prSet presAssocID="{D379DB42-2989-4015-9158-25AC9FABDF87}" presName="rootComposite" presStyleCnt="0"/>
      <dgm:spPr/>
    </dgm:pt>
    <dgm:pt modelId="{97468ED7-925D-4D6D-8E10-78F94B9EC191}" type="pres">
      <dgm:prSet presAssocID="{D379DB42-2989-4015-9158-25AC9FABDF87}" presName="rootText" presStyleLbl="node2" presStyleIdx="1" presStyleCnt="2">
        <dgm:presLayoutVars>
          <dgm:chPref val="3"/>
        </dgm:presLayoutVars>
      </dgm:prSet>
      <dgm:spPr/>
      <dgm:t>
        <a:bodyPr/>
        <a:lstStyle/>
        <a:p>
          <a:endParaRPr lang="zh-CN" altLang="en-US"/>
        </a:p>
      </dgm:t>
    </dgm:pt>
    <dgm:pt modelId="{0DC05E37-FCAA-47DA-A160-DFEDDB737F13}" type="pres">
      <dgm:prSet presAssocID="{D379DB42-2989-4015-9158-25AC9FABDF87}" presName="rootConnector" presStyleLbl="node2" presStyleIdx="1" presStyleCnt="2"/>
      <dgm:spPr/>
      <dgm:t>
        <a:bodyPr/>
        <a:lstStyle/>
        <a:p>
          <a:endParaRPr lang="zh-CN" altLang="en-US"/>
        </a:p>
      </dgm:t>
    </dgm:pt>
    <dgm:pt modelId="{096E2A2A-BD11-4549-8057-00DB643E7CC9}" type="pres">
      <dgm:prSet presAssocID="{D379DB42-2989-4015-9158-25AC9FABDF87}" presName="hierChild4" presStyleCnt="0"/>
      <dgm:spPr/>
    </dgm:pt>
    <dgm:pt modelId="{3FD4F0FB-BDF8-461F-A343-B2490D5DE100}" type="pres">
      <dgm:prSet presAssocID="{D379DB42-2989-4015-9158-25AC9FABDF87}" presName="hierChild5" presStyleCnt="0"/>
      <dgm:spPr/>
    </dgm:pt>
    <dgm:pt modelId="{75ADC9A4-DAA3-4E5D-8942-7CECC861E977}" type="pres">
      <dgm:prSet presAssocID="{76EC570C-5B9E-4AA8-A74A-F85F4D5B3995}" presName="hierChild3" presStyleCnt="0"/>
      <dgm:spPr/>
    </dgm:pt>
  </dgm:ptLst>
  <dgm:cxnLst>
    <dgm:cxn modelId="{76DA93ED-9302-4DDB-A70E-EAFA97D1F735}" type="presOf" srcId="{169ECAD2-0DF5-4C1F-B191-A1A907E3EBC4}" destId="{E9B6DFAB-6AAC-45DF-BCB1-41BE9D28EA08}" srcOrd="0" destOrd="0" presId="urn:microsoft.com/office/officeart/2005/8/layout/orgChart1#9"/>
    <dgm:cxn modelId="{EBF0BB47-9A5E-41D7-8508-D846036E9519}" type="presOf" srcId="{CF92DA7B-B8C4-4D47-B80F-18D581B8F34B}" destId="{B19C8CC5-9384-4AE1-91C2-60473A9D2DCD}" srcOrd="0" destOrd="0" presId="urn:microsoft.com/office/officeart/2005/8/layout/orgChart1#9"/>
    <dgm:cxn modelId="{EE84351D-C5A9-4B18-8D0F-73F9A57CAE2F}" srcId="{CF92DA7B-B8C4-4D47-B80F-18D581B8F34B}" destId="{76EC570C-5B9E-4AA8-A74A-F85F4D5B3995}" srcOrd="0" destOrd="0" parTransId="{067FB8C9-1E8A-4252-AB60-4479A899F38D}" sibTransId="{47CB53FF-A153-4401-9414-9D3FEE2C395F}"/>
    <dgm:cxn modelId="{D4A8E3E7-4A6E-43CA-B661-966DEEF4A862}" type="presOf" srcId="{D379DB42-2989-4015-9158-25AC9FABDF87}" destId="{0DC05E37-FCAA-47DA-A160-DFEDDB737F13}" srcOrd="1" destOrd="0" presId="urn:microsoft.com/office/officeart/2005/8/layout/orgChart1#9"/>
    <dgm:cxn modelId="{67F06ED2-B5DE-48FB-93BD-298561579089}" type="presOf" srcId="{169ECAD2-0DF5-4C1F-B191-A1A907E3EBC4}" destId="{8A4C32E7-7669-46C0-82D5-01C282B67DA5}" srcOrd="1" destOrd="0" presId="urn:microsoft.com/office/officeart/2005/8/layout/orgChart1#9"/>
    <dgm:cxn modelId="{84DC2259-4973-4903-9D04-158F1AD32E7E}" type="presOf" srcId="{2EBDFDE5-3035-47D1-BCD3-C5C0727C7015}" destId="{76B77876-C641-42FC-8A8B-0A247F190C84}" srcOrd="0" destOrd="0" presId="urn:microsoft.com/office/officeart/2005/8/layout/orgChart1#9"/>
    <dgm:cxn modelId="{AB8AC08F-0F00-42BD-9CFD-A10B5F79FA7A}" srcId="{76EC570C-5B9E-4AA8-A74A-F85F4D5B3995}" destId="{169ECAD2-0DF5-4C1F-B191-A1A907E3EBC4}" srcOrd="0" destOrd="0" parTransId="{FB19727B-F778-4D9B-94CB-6B9A42D0164C}" sibTransId="{CBD7B4FD-5448-4CBF-9056-E6FF383079D4}"/>
    <dgm:cxn modelId="{03F4E540-2C2D-4BB3-BE67-E7D69D6210A3}" srcId="{76EC570C-5B9E-4AA8-A74A-F85F4D5B3995}" destId="{D379DB42-2989-4015-9158-25AC9FABDF87}" srcOrd="1" destOrd="0" parTransId="{2EBDFDE5-3035-47D1-BCD3-C5C0727C7015}" sibTransId="{550BEF9D-E451-47C3-B52A-A16B90CCFB0A}"/>
    <dgm:cxn modelId="{77648F17-74DF-450B-B4CE-53533CA5CF92}" type="presOf" srcId="{FB19727B-F778-4D9B-94CB-6B9A42D0164C}" destId="{115ADC14-5B8D-4C55-BE82-30F627616E3B}" srcOrd="0" destOrd="0" presId="urn:microsoft.com/office/officeart/2005/8/layout/orgChart1#9"/>
    <dgm:cxn modelId="{4FF7BF51-7AE5-4707-B911-7F3C2E455AB4}" type="presOf" srcId="{76EC570C-5B9E-4AA8-A74A-F85F4D5B3995}" destId="{4A37BC7B-CD96-4AE1-9D73-BBE92FA53AA7}" srcOrd="0" destOrd="0" presId="urn:microsoft.com/office/officeart/2005/8/layout/orgChart1#9"/>
    <dgm:cxn modelId="{A4A4C0A7-F518-4C74-9E43-239484D0F428}" type="presOf" srcId="{D379DB42-2989-4015-9158-25AC9FABDF87}" destId="{97468ED7-925D-4D6D-8E10-78F94B9EC191}" srcOrd="0" destOrd="0" presId="urn:microsoft.com/office/officeart/2005/8/layout/orgChart1#9"/>
    <dgm:cxn modelId="{A5C8ECD6-1033-471B-B3A0-55A8C30DE907}" type="presOf" srcId="{76EC570C-5B9E-4AA8-A74A-F85F4D5B3995}" destId="{7AADA92D-2E88-4486-A4E4-6219B622997E}" srcOrd="1" destOrd="0" presId="urn:microsoft.com/office/officeart/2005/8/layout/orgChart1#9"/>
    <dgm:cxn modelId="{723D7CF7-46E4-4849-81A3-9607F78B0FCF}" type="presParOf" srcId="{B19C8CC5-9384-4AE1-91C2-60473A9D2DCD}" destId="{CE3C726F-85A5-4025-B931-059789FD43AB}" srcOrd="0" destOrd="0" presId="urn:microsoft.com/office/officeart/2005/8/layout/orgChart1#9"/>
    <dgm:cxn modelId="{1F125B60-E176-4F05-856C-07B56876205C}" type="presParOf" srcId="{CE3C726F-85A5-4025-B931-059789FD43AB}" destId="{1AABD7C2-5231-4AA7-AAB6-C57AE514CEC2}" srcOrd="0" destOrd="0" presId="urn:microsoft.com/office/officeart/2005/8/layout/orgChart1#9"/>
    <dgm:cxn modelId="{C5D475D4-68C7-4D24-A7A3-407F032C4CC1}" type="presParOf" srcId="{1AABD7C2-5231-4AA7-AAB6-C57AE514CEC2}" destId="{4A37BC7B-CD96-4AE1-9D73-BBE92FA53AA7}" srcOrd="0" destOrd="0" presId="urn:microsoft.com/office/officeart/2005/8/layout/orgChart1#9"/>
    <dgm:cxn modelId="{2346C1BB-570B-4833-90B5-ED6B67972526}" type="presParOf" srcId="{1AABD7C2-5231-4AA7-AAB6-C57AE514CEC2}" destId="{7AADA92D-2E88-4486-A4E4-6219B622997E}" srcOrd="1" destOrd="0" presId="urn:microsoft.com/office/officeart/2005/8/layout/orgChart1#9"/>
    <dgm:cxn modelId="{E184860D-A70B-4A46-BA80-47CE6FC5C09F}" type="presParOf" srcId="{CE3C726F-85A5-4025-B931-059789FD43AB}" destId="{351F5819-42B3-4BA1-9425-09046C5D8751}" srcOrd="1" destOrd="0" presId="urn:microsoft.com/office/officeart/2005/8/layout/orgChart1#9"/>
    <dgm:cxn modelId="{6EF0553B-8AD9-48BD-BC11-B9961BBC9565}" type="presParOf" srcId="{351F5819-42B3-4BA1-9425-09046C5D8751}" destId="{115ADC14-5B8D-4C55-BE82-30F627616E3B}" srcOrd="0" destOrd="0" presId="urn:microsoft.com/office/officeart/2005/8/layout/orgChart1#9"/>
    <dgm:cxn modelId="{0FF0602E-BEC0-4C6D-9327-B9FB360E2D50}" type="presParOf" srcId="{351F5819-42B3-4BA1-9425-09046C5D8751}" destId="{D97938C2-D172-4BAD-9110-79D58D82A983}" srcOrd="1" destOrd="0" presId="urn:microsoft.com/office/officeart/2005/8/layout/orgChart1#9"/>
    <dgm:cxn modelId="{54710CDD-6369-476B-B2DA-16EF0A2C143D}" type="presParOf" srcId="{D97938C2-D172-4BAD-9110-79D58D82A983}" destId="{3A1BEF79-CA15-480A-8484-90A79C635BFE}" srcOrd="0" destOrd="0" presId="urn:microsoft.com/office/officeart/2005/8/layout/orgChart1#9"/>
    <dgm:cxn modelId="{E9C1BED0-8C8C-4F47-8E09-7D3A6E791962}" type="presParOf" srcId="{3A1BEF79-CA15-480A-8484-90A79C635BFE}" destId="{E9B6DFAB-6AAC-45DF-BCB1-41BE9D28EA08}" srcOrd="0" destOrd="0" presId="urn:microsoft.com/office/officeart/2005/8/layout/orgChart1#9"/>
    <dgm:cxn modelId="{2F25B007-245B-442C-AD74-634615C194DA}" type="presParOf" srcId="{3A1BEF79-CA15-480A-8484-90A79C635BFE}" destId="{8A4C32E7-7669-46C0-82D5-01C282B67DA5}" srcOrd="1" destOrd="0" presId="urn:microsoft.com/office/officeart/2005/8/layout/orgChart1#9"/>
    <dgm:cxn modelId="{4B95F19D-AC24-4F56-9C2B-8773AC98408A}" type="presParOf" srcId="{D97938C2-D172-4BAD-9110-79D58D82A983}" destId="{94857A01-BEF2-470F-8B29-25BB49574F84}" srcOrd="1" destOrd="0" presId="urn:microsoft.com/office/officeart/2005/8/layout/orgChart1#9"/>
    <dgm:cxn modelId="{C6BF18BA-1705-48B9-A52D-37D124E8A477}" type="presParOf" srcId="{D97938C2-D172-4BAD-9110-79D58D82A983}" destId="{D94E6031-26F2-4DF2-8D5E-FF1149EEEE3B}" srcOrd="2" destOrd="0" presId="urn:microsoft.com/office/officeart/2005/8/layout/orgChart1#9"/>
    <dgm:cxn modelId="{C3DC7C3C-8536-4854-A097-F7AC4819F608}" type="presParOf" srcId="{351F5819-42B3-4BA1-9425-09046C5D8751}" destId="{76B77876-C641-42FC-8A8B-0A247F190C84}" srcOrd="2" destOrd="0" presId="urn:microsoft.com/office/officeart/2005/8/layout/orgChart1#9"/>
    <dgm:cxn modelId="{E1A47841-5DF8-49A8-871A-5CB6CFD0F155}" type="presParOf" srcId="{351F5819-42B3-4BA1-9425-09046C5D8751}" destId="{2EA6F50E-1D04-4F93-840B-70E15A3E45DF}" srcOrd="3" destOrd="0" presId="urn:microsoft.com/office/officeart/2005/8/layout/orgChart1#9"/>
    <dgm:cxn modelId="{8D5D21A5-0366-4E45-BD9A-33C9B4971AF7}" type="presParOf" srcId="{2EA6F50E-1D04-4F93-840B-70E15A3E45DF}" destId="{A472F505-AC77-4F6F-83BB-A1EA05DE171A}" srcOrd="0" destOrd="0" presId="urn:microsoft.com/office/officeart/2005/8/layout/orgChart1#9"/>
    <dgm:cxn modelId="{1C9EC861-14EC-41A9-A111-8EF7213E073C}" type="presParOf" srcId="{A472F505-AC77-4F6F-83BB-A1EA05DE171A}" destId="{97468ED7-925D-4D6D-8E10-78F94B9EC191}" srcOrd="0" destOrd="0" presId="urn:microsoft.com/office/officeart/2005/8/layout/orgChart1#9"/>
    <dgm:cxn modelId="{A29A4079-F1F4-43C0-BFC6-F4B824037CD8}" type="presParOf" srcId="{A472F505-AC77-4F6F-83BB-A1EA05DE171A}" destId="{0DC05E37-FCAA-47DA-A160-DFEDDB737F13}" srcOrd="1" destOrd="0" presId="urn:microsoft.com/office/officeart/2005/8/layout/orgChart1#9"/>
    <dgm:cxn modelId="{DDFC9D04-6829-40A8-B902-AB520978023E}" type="presParOf" srcId="{2EA6F50E-1D04-4F93-840B-70E15A3E45DF}" destId="{096E2A2A-BD11-4549-8057-00DB643E7CC9}" srcOrd="1" destOrd="0" presId="urn:microsoft.com/office/officeart/2005/8/layout/orgChart1#9"/>
    <dgm:cxn modelId="{F92C7400-5D2A-41DA-AB11-7A77C39C7153}" type="presParOf" srcId="{2EA6F50E-1D04-4F93-840B-70E15A3E45DF}" destId="{3FD4F0FB-BDF8-461F-A343-B2490D5DE100}" srcOrd="2" destOrd="0" presId="urn:microsoft.com/office/officeart/2005/8/layout/orgChart1#9"/>
    <dgm:cxn modelId="{F1EE0824-8586-4E18-93CF-98D03D8262BB}" type="presParOf" srcId="{CE3C726F-85A5-4025-B931-059789FD43AB}" destId="{75ADC9A4-DAA3-4E5D-8942-7CECC861E977}" srcOrd="2" destOrd="0" presId="urn:microsoft.com/office/officeart/2005/8/layout/orgChart1#9"/>
  </dgm:cxnLst>
  <dgm:bg/>
  <dgm:whole/>
</dgm:dataModel>
</file>

<file path=ppt/diagrams/data8.xml><?xml version="1.0" encoding="utf-8"?>
<dgm:dataModel xmlns:dgm="http://schemas.openxmlformats.org/drawingml/2006/diagram" xmlns:a="http://schemas.openxmlformats.org/drawingml/2006/main">
  <dgm:ptLst>
    <dgm:pt modelId="{0919601E-725E-4033-BE5A-28316B378CC1}" type="doc">
      <dgm:prSet loTypeId="urn:microsoft.com/office/officeart/2005/8/layout/orgChart1#10" loCatId="hierarchy" qsTypeId="urn:microsoft.com/office/officeart/2005/8/quickstyle/simple1#18" qsCatId="simple" csTypeId="urn:microsoft.com/office/officeart/2005/8/colors/accent1_2#15" csCatId="accent1"/>
      <dgm:spPr/>
    </dgm:pt>
    <dgm:pt modelId="{9249E8A7-CE69-4CAB-86B2-AC988636C6E5}">
      <dgm:prSet custT="1"/>
      <dgm:spPr/>
      <dgm:t>
        <a:bodyPr/>
        <a:lstStyle/>
        <a:p>
          <a:pPr marL="0" marR="0" lvl="0" indent="0" algn="ctr" defTabSz="914400" rtl="0" eaLnBrk="1" fontAlgn="base" latinLnBrk="0" hangingPunct="1">
            <a:lnSpc>
              <a:spcPct val="90000"/>
            </a:lnSpc>
            <a:spcBef>
              <a:spcPct val="20000"/>
            </a:spcBef>
            <a:spcAft>
              <a:spcPct val="0"/>
            </a:spcAft>
            <a:buClrTx/>
            <a:buSzTx/>
            <a:buFontTx/>
            <a:buNone/>
          </a:pPr>
          <a:endParaRPr kumimoji="1" lang="en-US" altLang="zh-CN" sz="600" b="1" i="0" u="none" strike="noStrike" cap="none" normalizeH="0" baseline="0" dirty="0">
            <a:ln>
              <a:noFill/>
            </a:ln>
            <a:solidFill>
              <a:srgbClr val="FF0000"/>
            </a:solidFill>
            <a:effectLst/>
            <a:latin typeface="Times New Roman" panose="02020603050405020304" pitchFamily="18" charset="0"/>
            <a:ea typeface="隶书" panose="02010509060101010101" pitchFamily="49" charset="-122"/>
          </a:endParaRPr>
        </a:p>
        <a:p>
          <a:pPr marL="0" marR="0" lvl="0" indent="0" algn="ctr" defTabSz="914400" rtl="0" eaLnBrk="1" fontAlgn="base" latinLnBrk="0" hangingPunct="1">
            <a:lnSpc>
              <a:spcPct val="90000"/>
            </a:lnSpc>
            <a:spcBef>
              <a:spcPct val="2000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处分</a:t>
          </a: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dgm:t>
    </dgm:pt>
    <dgm:pt modelId="{DCB89485-A4CF-4747-805D-BEE4B34AEE96}" type="parTrans" cxnId="{584A2DD7-2E78-4C0F-B264-0D1A59986C67}">
      <dgm:prSet/>
      <dgm:spPr/>
      <dgm:t>
        <a:bodyPr/>
        <a:lstStyle/>
        <a:p>
          <a:endParaRPr lang="zh-CN" altLang="en-US"/>
        </a:p>
      </dgm:t>
    </dgm:pt>
    <dgm:pt modelId="{2786E370-DBD8-412F-B973-D19E3B516614}" type="sibTrans" cxnId="{584A2DD7-2E78-4C0F-B264-0D1A59986C67}">
      <dgm:prSet/>
      <dgm:spPr/>
      <dgm:t>
        <a:bodyPr/>
        <a:lstStyle/>
        <a:p>
          <a:endParaRPr lang="zh-CN" altLang="en-US"/>
        </a:p>
      </dgm:t>
    </dgm:pt>
    <dgm:pt modelId="{54D1C03A-9861-4930-A71E-B22D1AFA145F}">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事实上处分</a:t>
          </a: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（消费）</a:t>
          </a:r>
        </a:p>
      </dgm:t>
    </dgm:pt>
    <dgm:pt modelId="{A39368B7-4D1E-4A6C-A0EF-36F78C881C34}" type="parTrans" cxnId="{50931962-73A9-40FB-85C5-616F8C40224F}">
      <dgm:prSet/>
      <dgm:spPr/>
      <dgm:t>
        <a:bodyPr/>
        <a:lstStyle/>
        <a:p>
          <a:endParaRPr lang="zh-CN" altLang="en-US"/>
        </a:p>
      </dgm:t>
    </dgm:pt>
    <dgm:pt modelId="{270F41BF-4583-4B4C-A6C8-2287E3BB146B}" type="sibTrans" cxnId="{50931962-73A9-40FB-85C5-616F8C40224F}">
      <dgm:prSet/>
      <dgm:spPr/>
      <dgm:t>
        <a:bodyPr/>
        <a:lstStyle/>
        <a:p>
          <a:endParaRPr lang="zh-CN" altLang="en-US"/>
        </a:p>
      </dgm:t>
    </dgm:pt>
    <dgm:pt modelId="{93539067-7E4D-490C-A84B-33B656A5CE7F}">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法律上处分</a:t>
          </a:r>
        </a:p>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rPr>
            <a:t>（转让）</a:t>
          </a:r>
        </a:p>
        <a:p>
          <a:pPr marL="0" marR="0" lvl="0" indent="0" algn="ctr" defTabSz="914400" rtl="0" eaLnBrk="1" fontAlgn="base" latinLnBrk="0" hangingPunct="1">
            <a:lnSpc>
              <a:spcPct val="100000"/>
            </a:lnSpc>
            <a:spcBef>
              <a:spcPct val="0"/>
            </a:spcBef>
            <a:spcAft>
              <a:spcPct val="0"/>
            </a:spcAft>
            <a:buClrTx/>
            <a:buSzTx/>
            <a:buFontTx/>
            <a:buNone/>
          </a:pPr>
          <a:endParaRPr kumimoji="1"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pPr>
          <a:endParaRPr kumimoji="1" lang="en-US" altLang="zh-CN" sz="600" b="1"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dgm:t>
    </dgm:pt>
    <dgm:pt modelId="{80FE5017-1947-4489-BD49-C28A2CCA0973}" type="parTrans" cxnId="{824DEB1F-90C2-42D4-9156-2AD509050F12}">
      <dgm:prSet/>
      <dgm:spPr/>
      <dgm:t>
        <a:bodyPr/>
        <a:lstStyle/>
        <a:p>
          <a:endParaRPr lang="zh-CN" altLang="en-US"/>
        </a:p>
      </dgm:t>
    </dgm:pt>
    <dgm:pt modelId="{54B9A885-E498-436E-918D-567C17433860}" type="sibTrans" cxnId="{824DEB1F-90C2-42D4-9156-2AD509050F12}">
      <dgm:prSet/>
      <dgm:spPr/>
      <dgm:t>
        <a:bodyPr/>
        <a:lstStyle/>
        <a:p>
          <a:endParaRPr lang="zh-CN" altLang="en-US"/>
        </a:p>
      </dgm:t>
    </dgm:pt>
    <dgm:pt modelId="{96A4B30C-1FFF-4995-8645-3C3989232391}" type="pres">
      <dgm:prSet presAssocID="{0919601E-725E-4033-BE5A-28316B378CC1}" presName="hierChild1" presStyleCnt="0">
        <dgm:presLayoutVars>
          <dgm:orgChart val="1"/>
          <dgm:chPref val="1"/>
          <dgm:dir/>
          <dgm:animOne val="branch"/>
          <dgm:animLvl val="lvl"/>
          <dgm:resizeHandles/>
        </dgm:presLayoutVars>
      </dgm:prSet>
      <dgm:spPr/>
    </dgm:pt>
    <dgm:pt modelId="{65301702-1704-4728-94E8-60538E5B841B}" type="pres">
      <dgm:prSet presAssocID="{9249E8A7-CE69-4CAB-86B2-AC988636C6E5}" presName="hierRoot1" presStyleCnt="0">
        <dgm:presLayoutVars>
          <dgm:hierBranch/>
        </dgm:presLayoutVars>
      </dgm:prSet>
      <dgm:spPr/>
    </dgm:pt>
    <dgm:pt modelId="{B166239C-6CE3-4DDA-9F35-2BEE2740AAF7}" type="pres">
      <dgm:prSet presAssocID="{9249E8A7-CE69-4CAB-86B2-AC988636C6E5}" presName="rootComposite1" presStyleCnt="0"/>
      <dgm:spPr/>
    </dgm:pt>
    <dgm:pt modelId="{0628EE71-5501-493A-952E-E14C1E1B22CD}" type="pres">
      <dgm:prSet presAssocID="{9249E8A7-CE69-4CAB-86B2-AC988636C6E5}" presName="rootText1" presStyleLbl="node0" presStyleIdx="0" presStyleCnt="1">
        <dgm:presLayoutVars>
          <dgm:chPref val="3"/>
        </dgm:presLayoutVars>
      </dgm:prSet>
      <dgm:spPr/>
      <dgm:t>
        <a:bodyPr/>
        <a:lstStyle/>
        <a:p>
          <a:endParaRPr lang="zh-CN" altLang="en-US"/>
        </a:p>
      </dgm:t>
    </dgm:pt>
    <dgm:pt modelId="{EE79C7DD-A5C5-4AC0-B6D2-70D3A9278E82}" type="pres">
      <dgm:prSet presAssocID="{9249E8A7-CE69-4CAB-86B2-AC988636C6E5}" presName="rootConnector1" presStyleLbl="node1" presStyleIdx="0" presStyleCnt="0"/>
      <dgm:spPr/>
      <dgm:t>
        <a:bodyPr/>
        <a:lstStyle/>
        <a:p>
          <a:endParaRPr lang="zh-CN" altLang="en-US"/>
        </a:p>
      </dgm:t>
    </dgm:pt>
    <dgm:pt modelId="{733D5126-AEBA-444F-A5EB-0771B15739DD}" type="pres">
      <dgm:prSet presAssocID="{9249E8A7-CE69-4CAB-86B2-AC988636C6E5}" presName="hierChild2" presStyleCnt="0"/>
      <dgm:spPr/>
    </dgm:pt>
    <dgm:pt modelId="{012A9202-EC98-4C5B-93E4-2D7F86585823}" type="pres">
      <dgm:prSet presAssocID="{A39368B7-4D1E-4A6C-A0EF-36F78C881C34}" presName="Name35" presStyleLbl="parChTrans1D2" presStyleIdx="0" presStyleCnt="2"/>
      <dgm:spPr/>
      <dgm:t>
        <a:bodyPr/>
        <a:lstStyle/>
        <a:p>
          <a:endParaRPr lang="zh-CN" altLang="en-US"/>
        </a:p>
      </dgm:t>
    </dgm:pt>
    <dgm:pt modelId="{8AADEE73-6599-439F-B145-48E0BA14F840}" type="pres">
      <dgm:prSet presAssocID="{54D1C03A-9861-4930-A71E-B22D1AFA145F}" presName="hierRoot2" presStyleCnt="0">
        <dgm:presLayoutVars>
          <dgm:hierBranch/>
        </dgm:presLayoutVars>
      </dgm:prSet>
      <dgm:spPr/>
    </dgm:pt>
    <dgm:pt modelId="{406F1289-00FD-47A2-B291-13CBD029F4AC}" type="pres">
      <dgm:prSet presAssocID="{54D1C03A-9861-4930-A71E-B22D1AFA145F}" presName="rootComposite" presStyleCnt="0"/>
      <dgm:spPr/>
    </dgm:pt>
    <dgm:pt modelId="{98810258-3B83-442F-933E-31BB64C2AB04}" type="pres">
      <dgm:prSet presAssocID="{54D1C03A-9861-4930-A71E-B22D1AFA145F}" presName="rootText" presStyleLbl="node2" presStyleIdx="0" presStyleCnt="2">
        <dgm:presLayoutVars>
          <dgm:chPref val="3"/>
        </dgm:presLayoutVars>
      </dgm:prSet>
      <dgm:spPr/>
      <dgm:t>
        <a:bodyPr/>
        <a:lstStyle/>
        <a:p>
          <a:endParaRPr lang="zh-CN" altLang="en-US"/>
        </a:p>
      </dgm:t>
    </dgm:pt>
    <dgm:pt modelId="{C1771D5C-5C6E-4DA1-AF79-4387A504A236}" type="pres">
      <dgm:prSet presAssocID="{54D1C03A-9861-4930-A71E-B22D1AFA145F}" presName="rootConnector" presStyleLbl="node2" presStyleIdx="0" presStyleCnt="2"/>
      <dgm:spPr/>
      <dgm:t>
        <a:bodyPr/>
        <a:lstStyle/>
        <a:p>
          <a:endParaRPr lang="zh-CN" altLang="en-US"/>
        </a:p>
      </dgm:t>
    </dgm:pt>
    <dgm:pt modelId="{54A873A9-4A4D-4242-9E4B-35CA12A28901}" type="pres">
      <dgm:prSet presAssocID="{54D1C03A-9861-4930-A71E-B22D1AFA145F}" presName="hierChild4" presStyleCnt="0"/>
      <dgm:spPr/>
    </dgm:pt>
    <dgm:pt modelId="{BC1C3A82-C18B-402A-AFF3-B53A5D52829B}" type="pres">
      <dgm:prSet presAssocID="{54D1C03A-9861-4930-A71E-B22D1AFA145F}" presName="hierChild5" presStyleCnt="0"/>
      <dgm:spPr/>
    </dgm:pt>
    <dgm:pt modelId="{0EF80AF4-2F42-4926-9EC5-BDDE36F94E7E}" type="pres">
      <dgm:prSet presAssocID="{80FE5017-1947-4489-BD49-C28A2CCA0973}" presName="Name35" presStyleLbl="parChTrans1D2" presStyleIdx="1" presStyleCnt="2"/>
      <dgm:spPr/>
      <dgm:t>
        <a:bodyPr/>
        <a:lstStyle/>
        <a:p>
          <a:endParaRPr lang="zh-CN" altLang="en-US"/>
        </a:p>
      </dgm:t>
    </dgm:pt>
    <dgm:pt modelId="{11CB9B6E-1628-4835-AAD6-A6999A2F63F0}" type="pres">
      <dgm:prSet presAssocID="{93539067-7E4D-490C-A84B-33B656A5CE7F}" presName="hierRoot2" presStyleCnt="0">
        <dgm:presLayoutVars>
          <dgm:hierBranch/>
        </dgm:presLayoutVars>
      </dgm:prSet>
      <dgm:spPr/>
    </dgm:pt>
    <dgm:pt modelId="{E675AFD8-8406-4520-9DB7-8B357F34B403}" type="pres">
      <dgm:prSet presAssocID="{93539067-7E4D-490C-A84B-33B656A5CE7F}" presName="rootComposite" presStyleCnt="0"/>
      <dgm:spPr/>
    </dgm:pt>
    <dgm:pt modelId="{9DDA5449-63E9-403C-A195-A0CBE5CF2738}" type="pres">
      <dgm:prSet presAssocID="{93539067-7E4D-490C-A84B-33B656A5CE7F}" presName="rootText" presStyleLbl="node2" presStyleIdx="1" presStyleCnt="2">
        <dgm:presLayoutVars>
          <dgm:chPref val="3"/>
        </dgm:presLayoutVars>
      </dgm:prSet>
      <dgm:spPr/>
      <dgm:t>
        <a:bodyPr/>
        <a:lstStyle/>
        <a:p>
          <a:endParaRPr lang="zh-CN" altLang="en-US"/>
        </a:p>
      </dgm:t>
    </dgm:pt>
    <dgm:pt modelId="{F6FAFDB0-9903-4C7F-AAB7-0D6AFBF6D9D7}" type="pres">
      <dgm:prSet presAssocID="{93539067-7E4D-490C-A84B-33B656A5CE7F}" presName="rootConnector" presStyleLbl="node2" presStyleIdx="1" presStyleCnt="2"/>
      <dgm:spPr/>
      <dgm:t>
        <a:bodyPr/>
        <a:lstStyle/>
        <a:p>
          <a:endParaRPr lang="zh-CN" altLang="en-US"/>
        </a:p>
      </dgm:t>
    </dgm:pt>
    <dgm:pt modelId="{1E2ADC05-5167-4539-BA8F-D19F411311E5}" type="pres">
      <dgm:prSet presAssocID="{93539067-7E4D-490C-A84B-33B656A5CE7F}" presName="hierChild4" presStyleCnt="0"/>
      <dgm:spPr/>
    </dgm:pt>
    <dgm:pt modelId="{8375018F-3EFB-4745-A0F5-A06B59C851AA}" type="pres">
      <dgm:prSet presAssocID="{93539067-7E4D-490C-A84B-33B656A5CE7F}" presName="hierChild5" presStyleCnt="0"/>
      <dgm:spPr/>
    </dgm:pt>
    <dgm:pt modelId="{6884EB22-0B03-46EA-B74F-738D373FCEED}" type="pres">
      <dgm:prSet presAssocID="{9249E8A7-CE69-4CAB-86B2-AC988636C6E5}" presName="hierChild3" presStyleCnt="0"/>
      <dgm:spPr/>
    </dgm:pt>
  </dgm:ptLst>
  <dgm:cxnLst>
    <dgm:cxn modelId="{DCE4D839-9D12-48B4-8B66-B5E9D1DAB1FD}" type="presOf" srcId="{93539067-7E4D-490C-A84B-33B656A5CE7F}" destId="{9DDA5449-63E9-403C-A195-A0CBE5CF2738}" srcOrd="0" destOrd="0" presId="urn:microsoft.com/office/officeart/2005/8/layout/orgChart1#10"/>
    <dgm:cxn modelId="{584A2DD7-2E78-4C0F-B264-0D1A59986C67}" srcId="{0919601E-725E-4033-BE5A-28316B378CC1}" destId="{9249E8A7-CE69-4CAB-86B2-AC988636C6E5}" srcOrd="0" destOrd="0" parTransId="{DCB89485-A4CF-4747-805D-BEE4B34AEE96}" sibTransId="{2786E370-DBD8-412F-B973-D19E3B516614}"/>
    <dgm:cxn modelId="{D43FB5BC-86E5-4F44-9D78-73044A9C9FBA}" type="presOf" srcId="{54D1C03A-9861-4930-A71E-B22D1AFA145F}" destId="{C1771D5C-5C6E-4DA1-AF79-4387A504A236}" srcOrd="1" destOrd="0" presId="urn:microsoft.com/office/officeart/2005/8/layout/orgChart1#10"/>
    <dgm:cxn modelId="{50931962-73A9-40FB-85C5-616F8C40224F}" srcId="{9249E8A7-CE69-4CAB-86B2-AC988636C6E5}" destId="{54D1C03A-9861-4930-A71E-B22D1AFA145F}" srcOrd="0" destOrd="0" parTransId="{A39368B7-4D1E-4A6C-A0EF-36F78C881C34}" sibTransId="{270F41BF-4583-4B4C-A6C8-2287E3BB146B}"/>
    <dgm:cxn modelId="{2C9A47FD-2588-4C1C-9C29-51FB23125FAF}" type="presOf" srcId="{80FE5017-1947-4489-BD49-C28A2CCA0973}" destId="{0EF80AF4-2F42-4926-9EC5-BDDE36F94E7E}" srcOrd="0" destOrd="0" presId="urn:microsoft.com/office/officeart/2005/8/layout/orgChart1#10"/>
    <dgm:cxn modelId="{17B238E6-BB34-4ACC-8EB5-FD6742BCCD92}" type="presOf" srcId="{0919601E-725E-4033-BE5A-28316B378CC1}" destId="{96A4B30C-1FFF-4995-8645-3C3989232391}" srcOrd="0" destOrd="0" presId="urn:microsoft.com/office/officeart/2005/8/layout/orgChart1#10"/>
    <dgm:cxn modelId="{824DEB1F-90C2-42D4-9156-2AD509050F12}" srcId="{9249E8A7-CE69-4CAB-86B2-AC988636C6E5}" destId="{93539067-7E4D-490C-A84B-33B656A5CE7F}" srcOrd="1" destOrd="0" parTransId="{80FE5017-1947-4489-BD49-C28A2CCA0973}" sibTransId="{54B9A885-E498-436E-918D-567C17433860}"/>
    <dgm:cxn modelId="{0C267ABA-EB22-46AB-BE2A-B6F6F5AED782}" type="presOf" srcId="{A39368B7-4D1E-4A6C-A0EF-36F78C881C34}" destId="{012A9202-EC98-4C5B-93E4-2D7F86585823}" srcOrd="0" destOrd="0" presId="urn:microsoft.com/office/officeart/2005/8/layout/orgChart1#10"/>
    <dgm:cxn modelId="{4859A6CE-E1F4-4206-B090-6FD7521C3B4A}" type="presOf" srcId="{54D1C03A-9861-4930-A71E-B22D1AFA145F}" destId="{98810258-3B83-442F-933E-31BB64C2AB04}" srcOrd="0" destOrd="0" presId="urn:microsoft.com/office/officeart/2005/8/layout/orgChart1#10"/>
    <dgm:cxn modelId="{27D3DF3D-248D-46F7-B78A-616A92E74FD2}" type="presOf" srcId="{9249E8A7-CE69-4CAB-86B2-AC988636C6E5}" destId="{0628EE71-5501-493A-952E-E14C1E1B22CD}" srcOrd="0" destOrd="0" presId="urn:microsoft.com/office/officeart/2005/8/layout/orgChart1#10"/>
    <dgm:cxn modelId="{B8AEFB8E-301A-41AC-87A2-35B5C03E1A7D}" type="presOf" srcId="{9249E8A7-CE69-4CAB-86B2-AC988636C6E5}" destId="{EE79C7DD-A5C5-4AC0-B6D2-70D3A9278E82}" srcOrd="1" destOrd="0" presId="urn:microsoft.com/office/officeart/2005/8/layout/orgChart1#10"/>
    <dgm:cxn modelId="{48493A1A-BE18-4523-80C5-FE966B0D37D8}" type="presOf" srcId="{93539067-7E4D-490C-A84B-33B656A5CE7F}" destId="{F6FAFDB0-9903-4C7F-AAB7-0D6AFBF6D9D7}" srcOrd="1" destOrd="0" presId="urn:microsoft.com/office/officeart/2005/8/layout/orgChart1#10"/>
    <dgm:cxn modelId="{71A728A8-8CF6-49DC-97E7-371907C2F7A8}" type="presParOf" srcId="{96A4B30C-1FFF-4995-8645-3C3989232391}" destId="{65301702-1704-4728-94E8-60538E5B841B}" srcOrd="0" destOrd="0" presId="urn:microsoft.com/office/officeart/2005/8/layout/orgChart1#10"/>
    <dgm:cxn modelId="{AB061C59-BDD8-4C20-9B66-A48EFC77D96A}" type="presParOf" srcId="{65301702-1704-4728-94E8-60538E5B841B}" destId="{B166239C-6CE3-4DDA-9F35-2BEE2740AAF7}" srcOrd="0" destOrd="0" presId="urn:microsoft.com/office/officeart/2005/8/layout/orgChart1#10"/>
    <dgm:cxn modelId="{6CB88AA4-D99C-47EC-8AB2-4D3EDFFF9D0F}" type="presParOf" srcId="{B166239C-6CE3-4DDA-9F35-2BEE2740AAF7}" destId="{0628EE71-5501-493A-952E-E14C1E1B22CD}" srcOrd="0" destOrd="0" presId="urn:microsoft.com/office/officeart/2005/8/layout/orgChart1#10"/>
    <dgm:cxn modelId="{1E0F2BBA-1F6C-4045-A0B5-7482CC10600D}" type="presParOf" srcId="{B166239C-6CE3-4DDA-9F35-2BEE2740AAF7}" destId="{EE79C7DD-A5C5-4AC0-B6D2-70D3A9278E82}" srcOrd="1" destOrd="0" presId="urn:microsoft.com/office/officeart/2005/8/layout/orgChart1#10"/>
    <dgm:cxn modelId="{0191594C-1452-4768-876D-E8EA80084791}" type="presParOf" srcId="{65301702-1704-4728-94E8-60538E5B841B}" destId="{733D5126-AEBA-444F-A5EB-0771B15739DD}" srcOrd="1" destOrd="0" presId="urn:microsoft.com/office/officeart/2005/8/layout/orgChart1#10"/>
    <dgm:cxn modelId="{733FA46E-41D8-447B-BAD0-0B099536EC2B}" type="presParOf" srcId="{733D5126-AEBA-444F-A5EB-0771B15739DD}" destId="{012A9202-EC98-4C5B-93E4-2D7F86585823}" srcOrd="0" destOrd="0" presId="urn:microsoft.com/office/officeart/2005/8/layout/orgChart1#10"/>
    <dgm:cxn modelId="{A53DCBB1-E7EB-467C-851C-D1413FCE4180}" type="presParOf" srcId="{733D5126-AEBA-444F-A5EB-0771B15739DD}" destId="{8AADEE73-6599-439F-B145-48E0BA14F840}" srcOrd="1" destOrd="0" presId="urn:microsoft.com/office/officeart/2005/8/layout/orgChart1#10"/>
    <dgm:cxn modelId="{A6F2AFD4-805C-4077-9EED-89896332D3F1}" type="presParOf" srcId="{8AADEE73-6599-439F-B145-48E0BA14F840}" destId="{406F1289-00FD-47A2-B291-13CBD029F4AC}" srcOrd="0" destOrd="0" presId="urn:microsoft.com/office/officeart/2005/8/layout/orgChart1#10"/>
    <dgm:cxn modelId="{A7D66B15-1D14-4A0F-88FE-76196F46CC98}" type="presParOf" srcId="{406F1289-00FD-47A2-B291-13CBD029F4AC}" destId="{98810258-3B83-442F-933E-31BB64C2AB04}" srcOrd="0" destOrd="0" presId="urn:microsoft.com/office/officeart/2005/8/layout/orgChart1#10"/>
    <dgm:cxn modelId="{52A3DD30-0CEB-4E9D-8356-E2C51A9EBE05}" type="presParOf" srcId="{406F1289-00FD-47A2-B291-13CBD029F4AC}" destId="{C1771D5C-5C6E-4DA1-AF79-4387A504A236}" srcOrd="1" destOrd="0" presId="urn:microsoft.com/office/officeart/2005/8/layout/orgChart1#10"/>
    <dgm:cxn modelId="{19E147DA-BA45-42C5-B25D-FA638E978096}" type="presParOf" srcId="{8AADEE73-6599-439F-B145-48E0BA14F840}" destId="{54A873A9-4A4D-4242-9E4B-35CA12A28901}" srcOrd="1" destOrd="0" presId="urn:microsoft.com/office/officeart/2005/8/layout/orgChart1#10"/>
    <dgm:cxn modelId="{00CB4EA0-B10F-484C-BAA7-8A51759C915B}" type="presParOf" srcId="{8AADEE73-6599-439F-B145-48E0BA14F840}" destId="{BC1C3A82-C18B-402A-AFF3-B53A5D52829B}" srcOrd="2" destOrd="0" presId="urn:microsoft.com/office/officeart/2005/8/layout/orgChart1#10"/>
    <dgm:cxn modelId="{029C82E5-1CB7-4EA9-AC5B-B9691A434D4D}" type="presParOf" srcId="{733D5126-AEBA-444F-A5EB-0771B15739DD}" destId="{0EF80AF4-2F42-4926-9EC5-BDDE36F94E7E}" srcOrd="2" destOrd="0" presId="urn:microsoft.com/office/officeart/2005/8/layout/orgChart1#10"/>
    <dgm:cxn modelId="{8655DFCF-CC23-400C-812C-F66DE69AC8FA}" type="presParOf" srcId="{733D5126-AEBA-444F-A5EB-0771B15739DD}" destId="{11CB9B6E-1628-4835-AAD6-A6999A2F63F0}" srcOrd="3" destOrd="0" presId="urn:microsoft.com/office/officeart/2005/8/layout/orgChart1#10"/>
    <dgm:cxn modelId="{AFF7A084-D419-4DF7-8F95-935BD8E198EB}" type="presParOf" srcId="{11CB9B6E-1628-4835-AAD6-A6999A2F63F0}" destId="{E675AFD8-8406-4520-9DB7-8B357F34B403}" srcOrd="0" destOrd="0" presId="urn:microsoft.com/office/officeart/2005/8/layout/orgChart1#10"/>
    <dgm:cxn modelId="{7811792C-E72E-4CD4-9A54-D250C88B4E48}" type="presParOf" srcId="{E675AFD8-8406-4520-9DB7-8B357F34B403}" destId="{9DDA5449-63E9-403C-A195-A0CBE5CF2738}" srcOrd="0" destOrd="0" presId="urn:microsoft.com/office/officeart/2005/8/layout/orgChart1#10"/>
    <dgm:cxn modelId="{6453BE38-1DB4-45BD-B355-AAFE699F0EDA}" type="presParOf" srcId="{E675AFD8-8406-4520-9DB7-8B357F34B403}" destId="{F6FAFDB0-9903-4C7F-AAB7-0D6AFBF6D9D7}" srcOrd="1" destOrd="0" presId="urn:microsoft.com/office/officeart/2005/8/layout/orgChart1#10"/>
    <dgm:cxn modelId="{4F7FE094-5478-42BA-B3AC-0EB5BA5DF14B}" type="presParOf" srcId="{11CB9B6E-1628-4835-AAD6-A6999A2F63F0}" destId="{1E2ADC05-5167-4539-BA8F-D19F411311E5}" srcOrd="1" destOrd="0" presId="urn:microsoft.com/office/officeart/2005/8/layout/orgChart1#10"/>
    <dgm:cxn modelId="{64F5E6E8-9FE4-40B5-8CA1-20BEADEC25E3}" type="presParOf" srcId="{11CB9B6E-1628-4835-AAD6-A6999A2F63F0}" destId="{8375018F-3EFB-4745-A0F5-A06B59C851AA}" srcOrd="2" destOrd="0" presId="urn:microsoft.com/office/officeart/2005/8/layout/orgChart1#10"/>
    <dgm:cxn modelId="{41928AFA-0CFF-4697-A37C-FE2AC111EBCB}" type="presParOf" srcId="{65301702-1704-4728-94E8-60538E5B841B}" destId="{6884EB22-0B03-46EA-B74F-738D373FCEED}" srcOrd="2" destOrd="0" presId="urn:microsoft.com/office/officeart/2005/8/layout/orgChart1#10"/>
  </dgm:cxnLst>
  <dgm:bg/>
  <dgm:whole/>
</dgm:dataModel>
</file>

<file path=ppt/diagrams/data9.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12" qsCatId="simple" csTypeId="urn:microsoft.com/office/officeart/2005/8/colors/accent2_1#3"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刑法的概念和基本原则</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C70D7222-FC98-497D-BC37-65A8D310F49D}">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刑罚制度</a:t>
          </a:r>
        </a:p>
      </dgm:t>
    </dgm:pt>
    <dgm:pt modelId="{CF71A915-A451-4292-BB30-D015C7B70B6B}" type="parTrans" cxnId="{4E46B773-E51F-4198-AAE2-FD521AEA65BC}">
      <dgm:prSet/>
      <dgm:spPr/>
      <dgm:t>
        <a:bodyPr/>
        <a:lstStyle/>
        <a:p>
          <a:endParaRPr lang="zh-CN" altLang="en-US"/>
        </a:p>
      </dgm:t>
    </dgm:pt>
    <dgm:pt modelId="{E02A3D13-52AC-42F8-854E-EB09F662E2B4}" type="sibTrans" cxnId="{4E46B773-E51F-4198-AAE2-FD521AEA65BC}">
      <dgm:prSet/>
      <dgm:spPr/>
      <dgm:t>
        <a:bodyPr/>
        <a:lstStyle/>
        <a:p>
          <a:endParaRPr lang="zh-CN" altLang="en-US"/>
        </a:p>
      </dgm:t>
    </dgm:pt>
    <dgm:pt modelId="{4082BC79-369B-46CD-B537-FAFBA8E8BEF5}">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犯罪概述</a:t>
          </a:r>
        </a:p>
      </dgm:t>
    </dgm:pt>
    <dgm:pt modelId="{626588E3-3B49-4B13-98FA-614CADFCD9E0}" type="parTrans" cxnId="{2C4A7D41-EBB5-4AF4-81E8-E518061763F7}">
      <dgm:prSet/>
      <dgm:spPr/>
      <dgm:t>
        <a:bodyPr/>
        <a:lstStyle/>
        <a:p>
          <a:endParaRPr lang="zh-CN" altLang="en-US"/>
        </a:p>
      </dgm:t>
    </dgm:pt>
    <dgm:pt modelId="{C65E70B2-825A-4CB3-9013-449A66185B9A}" type="sibTrans" cxnId="{2C4A7D41-EBB5-4AF4-81E8-E518061763F7}">
      <dgm:prSet/>
      <dgm:spPr/>
      <dgm:t>
        <a:bodyPr/>
        <a:lstStyle/>
        <a:p>
          <a:endParaRPr lang="zh-CN" altLang="en-US"/>
        </a:p>
      </dgm:t>
    </dgm:pt>
    <dgm:pt modelId="{56A2360A-CC83-4055-9867-9668ABA0E493}">
      <dgm:prSet custT="1"/>
      <dgm:spPr>
        <a:ln>
          <a:solidFill>
            <a:schemeClr val="bg2"/>
          </a:solidFill>
        </a:ln>
      </dgm:spPr>
      <dgm:t>
        <a:bodyPr/>
        <a:lstStyle/>
        <a:p>
          <a:pPr algn="l"/>
          <a:r>
            <a:rPr lang="zh-CN" altLang="en-US" sz="1800" b="0" dirty="0">
              <a:latin typeface="微软雅黑" panose="020B0503020204020204" pitchFamily="34" charset="-122"/>
              <a:ea typeface="微软雅黑" panose="020B0503020204020204" pitchFamily="34" charset="-122"/>
            </a:rPr>
            <a:t>  犯罪种类</a:t>
          </a:r>
        </a:p>
      </dgm:t>
    </dgm:pt>
    <dgm:pt modelId="{325AEE76-0E8E-4A17-8B49-1E5E568C75A8}" type="sibTrans" cxnId="{90219DB1-1E92-4184-97A5-97D9A48D064E}">
      <dgm:prSet/>
      <dgm:spPr/>
      <dgm:t>
        <a:bodyPr/>
        <a:lstStyle/>
        <a:p>
          <a:endParaRPr lang="zh-CN" altLang="en-US"/>
        </a:p>
      </dgm:t>
    </dgm:pt>
    <dgm:pt modelId="{0D2A4413-34AA-4641-9BC6-268764789044}" type="parTrans" cxnId="{90219DB1-1E92-4184-97A5-97D9A48D064E}">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t>
        <a:bodyPr/>
        <a:lstStyle/>
        <a:p>
          <a:endParaRPr lang="zh-CN" altLang="en-US"/>
        </a:p>
      </dgm:t>
    </dgm:pt>
    <dgm:pt modelId="{0D2A7B30-19B3-4B10-8701-A38FBDFE48E2}" type="pres">
      <dgm:prSet presAssocID="{56A2360A-CC83-4055-9867-9668ABA0E493}" presName="boxAndChildren" presStyleCnt="0"/>
      <dgm:spPr/>
    </dgm:pt>
    <dgm:pt modelId="{001912F3-00FB-400C-92F5-00437DFF1998}" type="pres">
      <dgm:prSet presAssocID="{56A2360A-CC83-4055-9867-9668ABA0E493}" presName="parentTextBox" presStyleLbl="node1" presStyleIdx="0" presStyleCnt="4"/>
      <dgm:spPr/>
      <dgm:t>
        <a:bodyPr/>
        <a:lstStyle/>
        <a:p>
          <a:endParaRPr lang="zh-CN" altLang="en-US"/>
        </a:p>
      </dgm:t>
    </dgm:pt>
    <dgm:pt modelId="{9835F246-9E3B-49C2-9714-2A67CA13BB51}" type="pres">
      <dgm:prSet presAssocID="{E02A3D13-52AC-42F8-854E-EB09F662E2B4}" presName="sp" presStyleCnt="0"/>
      <dgm:spPr/>
    </dgm:pt>
    <dgm:pt modelId="{0F6ED306-2C27-47CE-AD37-0204C6809745}" type="pres">
      <dgm:prSet presAssocID="{C70D7222-FC98-497D-BC37-65A8D310F49D}" presName="arrowAndChildren" presStyleCnt="0"/>
      <dgm:spPr/>
    </dgm:pt>
    <dgm:pt modelId="{8E6F8685-B4EB-4BE6-8588-97DD8F55EE6D}" type="pres">
      <dgm:prSet presAssocID="{C70D7222-FC98-497D-BC37-65A8D310F49D}" presName="parentTextArrow" presStyleLbl="node1" presStyleIdx="1" presStyleCnt="4"/>
      <dgm:spPr/>
      <dgm:t>
        <a:bodyPr/>
        <a:lstStyle/>
        <a:p>
          <a:endParaRPr lang="zh-CN" altLang="en-US"/>
        </a:p>
      </dgm:t>
    </dgm:pt>
    <dgm:pt modelId="{F04C0DC2-9659-412B-9BE8-D926CE0CB390}" type="pres">
      <dgm:prSet presAssocID="{C65E70B2-825A-4CB3-9013-449A66185B9A}" presName="sp" presStyleCnt="0"/>
      <dgm:spPr/>
    </dgm:pt>
    <dgm:pt modelId="{5D8BD70A-3F95-4609-8788-CEB6F03CC6C7}" type="pres">
      <dgm:prSet presAssocID="{4082BC79-369B-46CD-B537-FAFBA8E8BEF5}" presName="arrowAndChildren" presStyleCnt="0"/>
      <dgm:spPr/>
    </dgm:pt>
    <dgm:pt modelId="{A4D69D85-62B3-4E9A-BA30-6791CF03A27E}" type="pres">
      <dgm:prSet presAssocID="{4082BC79-369B-46CD-B537-FAFBA8E8BEF5}" presName="parentTextArrow" presStyleLbl="node1" presStyleIdx="2" presStyleCnt="4"/>
      <dgm:spPr/>
      <dgm:t>
        <a:bodyPr/>
        <a:lstStyle/>
        <a:p>
          <a:endParaRPr lang="zh-CN" altLang="en-US"/>
        </a:p>
      </dgm:t>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3" presStyleCnt="4" custLinFactNeighborX="-9570" custLinFactNeighborY="1352"/>
      <dgm:spPr/>
      <dgm:t>
        <a:bodyPr/>
        <a:lstStyle/>
        <a:p>
          <a:endParaRPr lang="zh-CN" altLang="en-US"/>
        </a:p>
      </dgm:t>
    </dgm:pt>
  </dgm:ptLst>
  <dgm:cxnLst>
    <dgm:cxn modelId="{0F9778E1-445D-498E-8A5D-D4F7C20F09BF}" srcId="{980E4F54-60B3-4D4F-AF34-8DE890B58F96}" destId="{A7D8EA00-ED8F-423A-8C31-95B658869CB6}" srcOrd="0" destOrd="0" parTransId="{3EA9A126-45CD-4278-BB38-D450C4D701E9}" sibTransId="{FB4BB861-8253-4679-B875-C42DB51BCB88}"/>
    <dgm:cxn modelId="{B214FE61-ED23-445A-8F29-659880DD09C0}" type="presOf" srcId="{56A2360A-CC83-4055-9867-9668ABA0E493}" destId="{001912F3-00FB-400C-92F5-00437DFF1998}" srcOrd="0" destOrd="0" presId="urn:microsoft.com/office/officeart/2005/8/layout/process4"/>
    <dgm:cxn modelId="{90219DB1-1E92-4184-97A5-97D9A48D064E}" srcId="{980E4F54-60B3-4D4F-AF34-8DE890B58F96}" destId="{56A2360A-CC83-4055-9867-9668ABA0E493}" srcOrd="3" destOrd="0" parTransId="{0D2A4413-34AA-4641-9BC6-268764789044}" sibTransId="{325AEE76-0E8E-4A17-8B49-1E5E568C75A8}"/>
    <dgm:cxn modelId="{68ABD146-E8E8-418E-B72F-BF657956672D}" type="presOf" srcId="{4082BC79-369B-46CD-B537-FAFBA8E8BEF5}" destId="{A4D69D85-62B3-4E9A-BA30-6791CF03A27E}" srcOrd="0" destOrd="0" presId="urn:microsoft.com/office/officeart/2005/8/layout/process4"/>
    <dgm:cxn modelId="{1CE379BA-57AB-4C5E-88F9-8457ECED66B1}" type="presOf" srcId="{A7D8EA00-ED8F-423A-8C31-95B658869CB6}" destId="{D775D806-4C9A-4B69-9F1D-07590CD24414}" srcOrd="0" destOrd="0" presId="urn:microsoft.com/office/officeart/2005/8/layout/process4"/>
    <dgm:cxn modelId="{2C4A7D41-EBB5-4AF4-81E8-E518061763F7}" srcId="{980E4F54-60B3-4D4F-AF34-8DE890B58F96}" destId="{4082BC79-369B-46CD-B537-FAFBA8E8BEF5}" srcOrd="1" destOrd="0" parTransId="{626588E3-3B49-4B13-98FA-614CADFCD9E0}" sibTransId="{C65E70B2-825A-4CB3-9013-449A66185B9A}"/>
    <dgm:cxn modelId="{4E46B773-E51F-4198-AAE2-FD521AEA65BC}" srcId="{980E4F54-60B3-4D4F-AF34-8DE890B58F96}" destId="{C70D7222-FC98-497D-BC37-65A8D310F49D}" srcOrd="2" destOrd="0" parTransId="{CF71A915-A451-4292-BB30-D015C7B70B6B}" sibTransId="{E02A3D13-52AC-42F8-854E-EB09F662E2B4}"/>
    <dgm:cxn modelId="{E74BEB11-7306-4C1B-BB4B-14EA0710593A}" type="presOf" srcId="{C70D7222-FC98-497D-BC37-65A8D310F49D}" destId="{8E6F8685-B4EB-4BE6-8588-97DD8F55EE6D}" srcOrd="0" destOrd="0" presId="urn:microsoft.com/office/officeart/2005/8/layout/process4"/>
    <dgm:cxn modelId="{628B8F13-DAC8-4E4B-9DF9-C4C8368DCE87}" type="presOf" srcId="{980E4F54-60B3-4D4F-AF34-8DE890B58F96}" destId="{1A30E14A-67AE-4C66-9A8E-0BC45C645A76}" srcOrd="0" destOrd="0" presId="urn:microsoft.com/office/officeart/2005/8/layout/process4"/>
    <dgm:cxn modelId="{F53C2EA8-5F06-4EFF-AFA1-05E4899AFA70}" type="presParOf" srcId="{1A30E14A-67AE-4C66-9A8E-0BC45C645A76}" destId="{0D2A7B30-19B3-4B10-8701-A38FBDFE48E2}" srcOrd="0" destOrd="0" presId="urn:microsoft.com/office/officeart/2005/8/layout/process4"/>
    <dgm:cxn modelId="{E7C9155C-C734-4A96-B91E-24351188B5F6}" type="presParOf" srcId="{0D2A7B30-19B3-4B10-8701-A38FBDFE48E2}" destId="{001912F3-00FB-400C-92F5-00437DFF1998}" srcOrd="0" destOrd="0" presId="urn:microsoft.com/office/officeart/2005/8/layout/process4"/>
    <dgm:cxn modelId="{14D2AE5B-6CD4-4391-9133-5FAD4EE9A84B}" type="presParOf" srcId="{1A30E14A-67AE-4C66-9A8E-0BC45C645A76}" destId="{9835F246-9E3B-49C2-9714-2A67CA13BB51}" srcOrd="1" destOrd="0" presId="urn:microsoft.com/office/officeart/2005/8/layout/process4"/>
    <dgm:cxn modelId="{B3210643-533A-48B3-87D4-6A2C22B16787}" type="presParOf" srcId="{1A30E14A-67AE-4C66-9A8E-0BC45C645A76}" destId="{0F6ED306-2C27-47CE-AD37-0204C6809745}" srcOrd="2" destOrd="0" presId="urn:microsoft.com/office/officeart/2005/8/layout/process4"/>
    <dgm:cxn modelId="{5305F93B-6665-45B9-8A2B-02CA56968866}" type="presParOf" srcId="{0F6ED306-2C27-47CE-AD37-0204C6809745}" destId="{8E6F8685-B4EB-4BE6-8588-97DD8F55EE6D}" srcOrd="0" destOrd="0" presId="urn:microsoft.com/office/officeart/2005/8/layout/process4"/>
    <dgm:cxn modelId="{E29F85C6-7E19-435C-B264-B1ECC4072D8D}" type="presParOf" srcId="{1A30E14A-67AE-4C66-9A8E-0BC45C645A76}" destId="{F04C0DC2-9659-412B-9BE8-D926CE0CB390}" srcOrd="3" destOrd="0" presId="urn:microsoft.com/office/officeart/2005/8/layout/process4"/>
    <dgm:cxn modelId="{606B804F-5047-4D17-A6DE-48F0593DEF35}" type="presParOf" srcId="{1A30E14A-67AE-4C66-9A8E-0BC45C645A76}" destId="{5D8BD70A-3F95-4609-8788-CEB6F03CC6C7}" srcOrd="4" destOrd="0" presId="urn:microsoft.com/office/officeart/2005/8/layout/process4"/>
    <dgm:cxn modelId="{0A7CB652-AF2F-4019-8513-6CEBC1798CFB}" type="presParOf" srcId="{5D8BD70A-3F95-4609-8788-CEB6F03CC6C7}" destId="{A4D69D85-62B3-4E9A-BA30-6791CF03A27E}" srcOrd="0" destOrd="0" presId="urn:microsoft.com/office/officeart/2005/8/layout/process4"/>
    <dgm:cxn modelId="{0CDA9688-B0E7-4B04-9817-59520DC9B108}" type="presParOf" srcId="{1A30E14A-67AE-4C66-9A8E-0BC45C645A76}" destId="{8AF8D404-8BBB-4FA4-90E0-B30CCF4EC75D}" srcOrd="5" destOrd="0" presId="urn:microsoft.com/office/officeart/2005/8/layout/process4"/>
    <dgm:cxn modelId="{F28C2D60-6A38-4DD1-8F37-70CC98250E0E}" type="presParOf" srcId="{1A30E14A-67AE-4C66-9A8E-0BC45C645A76}" destId="{FB56846D-23BB-47A0-9D33-B327EB36CA4A}" srcOrd="6" destOrd="0" presId="urn:microsoft.com/office/officeart/2005/8/layout/process4"/>
    <dgm:cxn modelId="{C21AD5F1-5894-443F-A456-D120E5211C9E}" type="presParOf" srcId="{FB56846D-23BB-47A0-9D33-B327EB36CA4A}" destId="{D775D806-4C9A-4B69-9F1D-07590CD24414}" srcOrd="0" destOrd="0" presId="urn:microsoft.com/office/officeart/2005/8/layout/process4"/>
  </dgm:cxnLst>
  <dgm:bg/>
  <dgm:whole/>
</dgm:dataModel>
</file>

<file path=ppt/diagrams/layout1.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6">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7">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8">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9">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10">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3d4#3">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3d4#4">
  <dgm:title val=""/>
  <dgm:desc val=""/>
  <dgm:catLst>
    <dgm:cat type="3D" pri="11400"/>
  </dgm:catLst>
  <dgm:scene3d>
    <a:camera prst="orthographicFront"/>
    <a:lightRig rig="threePt" dir="t"/>
  </dgm:scene3d>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761" y="1"/>
            <a:ext cx="2929837" cy="498852"/>
          </a:xfrm>
          <a:prstGeom prst="rect">
            <a:avLst/>
          </a:prstGeom>
        </p:spPr>
        <p:txBody>
          <a:bodyPr vert="horz" lIns="91440" tIns="45720" rIns="91440" bIns="45720" rtlCol="0"/>
          <a:lstStyle>
            <a:lvl1pPr algn="r">
              <a:defRPr sz="1200"/>
            </a:lvl1pPr>
          </a:lstStyle>
          <a:p>
            <a:fld id="{B7D9FFD9-3B62-41D6-AE96-990820BD1BDA}" type="datetimeFigureOut">
              <a:rPr lang="zh-CN" altLang="en-US" smtClean="0"/>
              <a:pPr/>
              <a:t>2022/12/4</a:t>
            </a:fld>
            <a:endParaRPr lang="zh-CN" altLang="en-US"/>
          </a:p>
        </p:txBody>
      </p:sp>
      <p:sp>
        <p:nvSpPr>
          <p:cNvPr id="4" name="页脚占位符 3"/>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a:defRPr sz="1200"/>
            </a:lvl1pPr>
          </a:lstStyle>
          <a:p>
            <a:fld id="{243929CD-FB20-42F8-9BB4-E6ACAA7F4AA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30525"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050" y="0"/>
            <a:ext cx="2930525" cy="498475"/>
          </a:xfrm>
          <a:prstGeom prst="rect">
            <a:avLst/>
          </a:prstGeom>
        </p:spPr>
        <p:txBody>
          <a:bodyPr vert="horz" lIns="91440" tIns="45720" rIns="91440" bIns="45720" rtlCol="0"/>
          <a:lstStyle>
            <a:lvl1pPr algn="r">
              <a:defRPr sz="1200"/>
            </a:lvl1pPr>
          </a:lstStyle>
          <a:p>
            <a:fld id="{32C2D1A4-83E1-439F-9DB9-338434246438}" type="datetimeFigureOut">
              <a:rPr lang="zh-CN" altLang="en-US" smtClean="0"/>
              <a:pPr/>
              <a:t>2022/12/4</a:t>
            </a:fld>
            <a:endParaRPr lang="zh-CN" altLang="en-US"/>
          </a:p>
        </p:txBody>
      </p:sp>
      <p:sp>
        <p:nvSpPr>
          <p:cNvPr id="4" name="幻灯片图像占位符 3"/>
          <p:cNvSpPr>
            <a:spLocks noGrp="1" noRot="1" noChangeAspect="1"/>
          </p:cNvSpPr>
          <p:nvPr>
            <p:ph type="sldImg" idx="2"/>
          </p:nvPr>
        </p:nvSpPr>
        <p:spPr>
          <a:xfrm>
            <a:off x="398463" y="1243013"/>
            <a:ext cx="596423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275" y="4784725"/>
            <a:ext cx="5408613" cy="391477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4038"/>
            <a:ext cx="2930525" cy="4984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050" y="9444038"/>
            <a:ext cx="2930525" cy="498475"/>
          </a:xfrm>
          <a:prstGeom prst="rect">
            <a:avLst/>
          </a:prstGeom>
        </p:spPr>
        <p:txBody>
          <a:bodyPr vert="horz" lIns="91440" tIns="45720" rIns="91440" bIns="45720" rtlCol="0" anchor="b"/>
          <a:lstStyle>
            <a:lvl1pPr algn="r">
              <a:defRPr sz="1200"/>
            </a:lvl1pPr>
          </a:lstStyle>
          <a:p>
            <a:fld id="{D415372B-473B-44F5-9488-AD2A99E7582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2022/12/4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fld id="{FF9A953B-E190-4422-99BA-1C114998DA5B}"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fld id="{0CEA13A8-208D-4E48-A078-5271903FD88A}"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fld id="{F98584D2-D255-413F-A6AB-DB464C665D62}"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SmartArt 占位符 2"/>
          <p:cNvSpPr>
            <a:spLocks noGrp="1"/>
          </p:cNvSpPr>
          <p:nvPr>
            <p:ph type="pic" idx="1"/>
          </p:nvPr>
        </p:nvSpPr>
        <p:spPr>
          <a:xfrm>
            <a:off x="609600" y="1600201"/>
            <a:ext cx="10972800" cy="4525963"/>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1146437-5D72-45CB-AA48-631C29A600FF}"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8"/>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p:cNvPicPr>
            <a:picLocks noChangeAspect="1" noChangeArrowheads="1"/>
          </p:cNvPicPr>
          <p:nvPr userDrawn="1"/>
        </p:nvPicPr>
        <p:blipFill rotWithShape="1">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xmlns="" val="0"/>
              </a:ext>
            </a:extLst>
          </a:blip>
          <a:srcRect l="12000" t="59604" r="13077" b="7828"/>
          <a:stretch>
            <a:fillRect/>
          </a:stretch>
        </p:blipFill>
        <p:spPr bwMode="auto">
          <a:xfrm>
            <a:off x="10201275" y="243695"/>
            <a:ext cx="1390650" cy="445465"/>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images.google.cn/imgres?imgurl=http://www.moz.de/index.php/Common/Image/field/image_data/id/27131/filename/WM-Logo-fuer-web.jpg&amp;imgrefurl=http://blog.hjenglish.com/zjvivlq/archive/2006/05/02/299540.html&amp;usg=__Iw3mOfCrcbNyRgtryNVRRnZ_QXQ=&amp;h=448&amp;w=400&amp;sz=36&amp;hl=zh-CN&amp;start=72&amp;tbnid=Dr62Hr9lyhrM3M:&amp;tbnh=127&amp;tbnw=113&amp;prev=/images?q=%E5%95%86%E6%A0%87%E6%9D%83&amp;start=60&amp;gbv=2&amp;ndsp=20&amp;hl=zh-CN&amp;newwindow=1&amp;sa=N" TargetMode="Externa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1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hyperlink" Target="http://images.google.cn/imgres?imgurl=http://pic.nipic.com/2007-08-14/2007814132217766_2.jpg&amp;imgrefurl=http://www.nipic.com/show/3/73/cf5b381f9350754c.html&amp;usg=__3isvgh4GlgHJZnxFSxV3uvmV54g=&amp;h=807&amp;w=1000&amp;sz=185&amp;hl=zh-CN&amp;start=1&amp;tbnid=2zKAUKCd5Age9M:&amp;tbnh=120&amp;tbnw=149&amp;prev=/images?q=%E5%81%9A%E9%A5%AD&amp;gbv=2&amp;hl=zh-CN&amp;newwindow=1" TargetMode="Externa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hyperlink" Target="http://msn.ynet.com/img.db?13585881+s(400)" TargetMode="Externa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images.google.cn/imgres?imgurl=http://pic.nipic.com/2007-06-27/2007627185348377_2.jpg&amp;imgrefurl=http://www.nipic.com/show/3/83/116f34c28c220f94.html&amp;usg=__sTp6Z7TwF0fXMjRmTCtz_q6Lkl4=&amp;h=771&amp;w=1000&amp;sz=140&amp;hl=zh-CN&amp;start=1&amp;tbnid=HFktpj-kpYWq3M:&amp;tbnh=115&amp;tbnw=149&amp;prev=/images?q=%E9%AA%91%E6%91%A9%E6%89%98%E8%BD%A6&amp;gbv=2&amp;hl=zh-CN&amp;newwindow=1&amp;sa=G" TargetMode="Externa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images.google.cn/imgres?imgurl=http://www.phhg.gov.tw/makun/4802aaa5.jpg&amp;imgrefurl=http://www.phhg.gov.tw/makun/marry0523.asp&amp;h=820&amp;w=575&amp;sz=152&amp;hl=zh-CN&amp;start=10&amp;usg=__hBmD7bopfW-mc2YIMLmKj0EhkiY=&amp;tbnid=0u5M-sbCrlf3gM:&amp;tbnh=144&amp;tbnw=101&amp;prev=/images?q=%E7%BB%93%E5%A9%9A%E7%99%BB%E8%AE%B0&amp;gbv=2&amp;complete=1&amp;hl=zh-CN&amp;newwindow=1&amp;client=aff-avalanche&amp;channel=textlink" TargetMode="External"/><Relationship Id="rId1" Type="http://schemas.openxmlformats.org/officeDocument/2006/relationships/slideLayout" Target="../slideLayouts/slideLayout4.xml"/><Relationship Id="rId5" Type="http://schemas.openxmlformats.org/officeDocument/2006/relationships/image" Target="../media/image68.jpeg"/><Relationship Id="rId4" Type="http://schemas.openxmlformats.org/officeDocument/2006/relationships/hyperlink" Target="http://images.google.cn/imgres?imgurl=http://www.txhydj.org/image/t2.gif&amp;imgrefurl=http://blog.sina.com.cn/s/reader_4902f65e010007zl.html&amp;h=527&amp;w=400&amp;sz=136&amp;hl=zh-CN&amp;start=30&amp;usg=__xmF3143ZqwqQRi4ZfwCdgNPUFN4=&amp;tbnid=R20i-TNNaFc_jM:&amp;tbnh=132&amp;tbnw=100&amp;prev=/images?q=%E7%BB%93%E5%A9%9A%E7%99%BB%E8%AE%B0&amp;start=20&amp;gbv=2&amp;ndsp=20&amp;complete=1&amp;hl=zh-CN&amp;newwindow=1&amp;client=aff-avalanche&amp;channel=textlink&amp;sa=N" TargetMode="Externa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8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images.google.cn/imgres?imgurl=http://100yeuserfiles.100ye.com/goods_images/0003680001-0003700000/0003680601-0003680800/3680740.jpg&amp;imgrefurl=http://www.100ye.com/msg/3680740.html&amp;usg=__r-VfYOxHMEfBOe-s0aFIcDDAwAU=&amp;h=340&amp;w=454&amp;sz=33&amp;hl=zh-CN&amp;start=5&amp;tbnid=bdLzqW_jJAzUlM:&amp;tbnh=96&amp;tbnw=128&amp;prev=/images?q=%E4%B8%93%E5%88%A9%E6%9D%83&amp;gbv=2&amp;ndsp=20&amp;hl=zh-CN&amp;newwindow=1&amp;sa=N"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209800" y="1793255"/>
            <a:ext cx="7772400" cy="1702082"/>
          </a:xfrm>
        </p:spPr>
        <p:txBody>
          <a:bodyPr/>
          <a:lstStyle/>
          <a:p>
            <a:pPr algn="ctr" eaLnBrk="1" hangingPunct="1"/>
            <a:r>
              <a:rPr lang="zh-CN" altLang="en-US" sz="4000" dirty="0">
                <a:solidFill>
                  <a:srgbClr val="C00000"/>
                </a:solidFill>
                <a:latin typeface="华文琥珀" panose="02010800040101010101" pitchFamily="2" charset="-122"/>
                <a:ea typeface="华文琥珀" panose="02010800040101010101" pitchFamily="2" charset="-122"/>
              </a:rPr>
              <a:t>第十一讲</a:t>
            </a:r>
            <a:r>
              <a:rPr lang="en-US" altLang="zh-CN" sz="4000" dirty="0">
                <a:solidFill>
                  <a:srgbClr val="C00000"/>
                </a:solidFill>
                <a:latin typeface="华文琥珀" panose="02010800040101010101" pitchFamily="2" charset="-122"/>
                <a:ea typeface="华文琥珀" panose="02010800040101010101" pitchFamily="2" charset="-122"/>
              </a:rPr>
              <a:t/>
            </a:r>
            <a:br>
              <a:rPr lang="en-US" altLang="zh-CN" sz="4000" dirty="0">
                <a:solidFill>
                  <a:srgbClr val="C00000"/>
                </a:solidFill>
                <a:latin typeface="华文琥珀" panose="02010800040101010101" pitchFamily="2" charset="-122"/>
                <a:ea typeface="华文琥珀" panose="02010800040101010101" pitchFamily="2" charset="-122"/>
              </a:rPr>
            </a:br>
            <a:r>
              <a:rPr lang="en-US" altLang="zh-CN" sz="4000" dirty="0">
                <a:solidFill>
                  <a:srgbClr val="C00000"/>
                </a:solidFill>
                <a:latin typeface="华文琥珀" panose="02010800040101010101" pitchFamily="2" charset="-122"/>
                <a:ea typeface="华文琥珀" panose="02010800040101010101" pitchFamily="2" charset="-122"/>
              </a:rPr>
              <a:t/>
            </a:r>
            <a:br>
              <a:rPr lang="en-US" altLang="zh-CN" sz="4000" dirty="0">
                <a:solidFill>
                  <a:srgbClr val="C00000"/>
                </a:solidFill>
                <a:latin typeface="华文琥珀" panose="02010800040101010101" pitchFamily="2" charset="-122"/>
                <a:ea typeface="华文琥珀" panose="02010800040101010101" pitchFamily="2" charset="-122"/>
              </a:rPr>
            </a:br>
            <a:r>
              <a:rPr lang="zh-CN" altLang="en-US" sz="4000" dirty="0">
                <a:solidFill>
                  <a:srgbClr val="C00000"/>
                </a:solidFill>
                <a:latin typeface="华文琥珀" panose="02010800040101010101" pitchFamily="2" charset="-122"/>
                <a:ea typeface="华文琥珀" panose="02010800040101010101" pitchFamily="2" charset="-122"/>
              </a:rPr>
              <a:t>自觉尊法学法守法用法</a:t>
            </a:r>
          </a:p>
        </p:txBody>
      </p:sp>
      <p:pic>
        <p:nvPicPr>
          <p:cNvPr id="4" name="Picture 6" descr="43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14700" y="3822618"/>
            <a:ext cx="5562600" cy="1600200"/>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文本框 1"/>
          <p:cNvSpPr txBox="1"/>
          <p:nvPr/>
        </p:nvSpPr>
        <p:spPr>
          <a:xfrm>
            <a:off x="5804807" y="5731049"/>
            <a:ext cx="5845630" cy="666905"/>
          </a:xfrm>
          <a:prstGeom prst="rect">
            <a:avLst/>
          </a:prstGeom>
          <a:noFill/>
        </p:spPr>
        <p:txBody>
          <a:bodyPr wrap="square" rtlCol="0">
            <a:spAutoFit/>
          </a:bodyPr>
          <a:lstStyle/>
          <a:p>
            <a:r>
              <a:rPr lang="zh-CN" altLang="en-US" dirty="0">
                <a:solidFill>
                  <a:srgbClr val="003980"/>
                </a:solidFill>
                <a:latin typeface="微软雅黑" panose="020B0503020204020204" pitchFamily="34" charset="-122"/>
                <a:ea typeface="微软雅黑" panose="020B0503020204020204" pitchFamily="34" charset="-122"/>
              </a:rPr>
              <a:t>没有无权利的义务，也没有无义务的权利</a:t>
            </a:r>
            <a:endParaRPr lang="en-US" altLang="zh-CN" dirty="0">
              <a:solidFill>
                <a:srgbClr val="003980"/>
              </a:solidFill>
              <a:latin typeface="微软雅黑" panose="020B0503020204020204" pitchFamily="34" charset="-122"/>
              <a:ea typeface="微软雅黑" panose="020B0503020204020204" pitchFamily="34" charset="-122"/>
            </a:endParaRPr>
          </a:p>
          <a:p>
            <a:r>
              <a:rPr lang="en-US" altLang="zh-CN" dirty="0">
                <a:solidFill>
                  <a:srgbClr val="003980"/>
                </a:solidFill>
                <a:latin typeface="微软雅黑" panose="020B0503020204020204" pitchFamily="34" charset="-122"/>
                <a:ea typeface="微软雅黑" panose="020B0503020204020204" pitchFamily="34" charset="-122"/>
              </a:rPr>
              <a:t>                                                             ——</a:t>
            </a:r>
            <a:r>
              <a:rPr lang="zh-CN" altLang="en-US" dirty="0">
                <a:solidFill>
                  <a:srgbClr val="003980"/>
                </a:solidFill>
                <a:latin typeface="微软雅黑" panose="020B0503020204020204" pitchFamily="34" charset="-122"/>
                <a:ea typeface="微软雅黑" panose="020B0503020204020204" pitchFamily="34" charset="-122"/>
              </a:rPr>
              <a:t>马克思</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1"/>
          </p:nvPr>
        </p:nvSpPr>
        <p:spPr>
          <a:xfrm>
            <a:off x="1733910" y="2042042"/>
            <a:ext cx="8458200" cy="5105400"/>
          </a:xfrm>
        </p:spPr>
        <p:txBody>
          <a:bodyPr/>
          <a:lstStyle/>
          <a:p>
            <a:pPr>
              <a:buFont typeface="Wingdings 3" panose="05040102010807070707" pitchFamily="18" charset="2"/>
              <a:buNone/>
            </a:pPr>
            <a:r>
              <a:rPr lang="en-US" altLang="zh-CN" sz="2800" dirty="0"/>
              <a:t>  </a:t>
            </a:r>
            <a:r>
              <a:rPr lang="zh-CN" altLang="en-US" dirty="0">
                <a:solidFill>
                  <a:srgbClr val="C00000"/>
                </a:solidFill>
                <a:latin typeface="微软雅黑" panose="020B0503020204020204" pitchFamily="34" charset="-122"/>
                <a:ea typeface="微软雅黑" panose="020B0503020204020204" pitchFamily="34" charset="-122"/>
              </a:rPr>
              <a:t>民法体系化的需要</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lang="en-US" altLang="zh-CN" sz="2400" dirty="0"/>
              <a:t>     </a:t>
            </a:r>
          </a:p>
        </p:txBody>
      </p:sp>
      <p:sp>
        <p:nvSpPr>
          <p:cNvPr id="3" name="Rectangle 2"/>
          <p:cNvSpPr txBox="1">
            <a:spLocks noChangeArrowheads="1"/>
          </p:cNvSpPr>
          <p:nvPr/>
        </p:nvSpPr>
        <p:spPr>
          <a:xfrm>
            <a:off x="6249707" y="1653853"/>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US" altLang="zh-CN" sz="2000" dirty="0">
                <a:latin typeface="微软雅黑" panose="020B0503020204020204" pitchFamily="34" charset="-122"/>
                <a:ea typeface="微软雅黑" panose="020B0503020204020204" pitchFamily="34" charset="-122"/>
              </a:rPr>
              <a:t>1980</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婚姻法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2001</a:t>
            </a:r>
            <a:r>
              <a:rPr lang="zh-CN" altLang="en-US" sz="2000" dirty="0">
                <a:latin typeface="微软雅黑" panose="020B0503020204020204" pitchFamily="34" charset="-122"/>
                <a:ea typeface="微软雅黑" panose="020B0503020204020204" pitchFamily="34" charset="-122"/>
              </a:rPr>
              <a:t>年修订</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1985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继承法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1986</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民法通则</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（原有民法体系中居于统领地位）</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1991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收养法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1998</a:t>
            </a:r>
            <a:r>
              <a:rPr lang="zh-CN" altLang="en-US" sz="2000" dirty="0">
                <a:latin typeface="微软雅黑" panose="020B0503020204020204" pitchFamily="34" charset="-122"/>
                <a:ea typeface="微软雅黑" panose="020B0503020204020204" pitchFamily="34" charset="-122"/>
              </a:rPr>
              <a:t>年修订</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1995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担保法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1999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合同法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2007</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物权法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2009</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侵权责任法</a:t>
            </a:r>
            <a:r>
              <a:rPr lang="en-US" altLang="zh-CN" sz="2000" dirty="0">
                <a:latin typeface="微软雅黑" panose="020B0503020204020204" pitchFamily="34" charset="-122"/>
                <a:ea typeface="微软雅黑" panose="020B0503020204020204" pitchFamily="34" charset="-122"/>
              </a:rPr>
              <a:t>》</a:t>
            </a:r>
          </a:p>
          <a:p>
            <a:pPr>
              <a:lnSpc>
                <a:spcPts val="2500"/>
              </a:lnSpc>
            </a:pPr>
            <a:r>
              <a:rPr lang="en-US" altLang="zh-CN" sz="2000" dirty="0">
                <a:latin typeface="微软雅黑" panose="020B0503020204020204" pitchFamily="34" charset="-122"/>
                <a:ea typeface="微软雅黑" panose="020B0503020204020204" pitchFamily="34" charset="-122"/>
              </a:rPr>
              <a:t>2017</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民法总则</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（为法典化做准备）</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en-US" altLang="zh-CN" sz="2000" dirty="0">
                <a:latin typeface="微软雅黑" panose="020B0503020204020204" pitchFamily="34" charset="-122"/>
                <a:ea typeface="微软雅黑" panose="020B0503020204020204" pitchFamily="34" charset="-122"/>
              </a:rPr>
              <a:t>2020</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民法典</a:t>
            </a:r>
            <a:r>
              <a:rPr lang="en-US" altLang="zh-CN" sz="2000" dirty="0">
                <a:latin typeface="微软雅黑" panose="020B0503020204020204" pitchFamily="34" charset="-122"/>
                <a:ea typeface="微软雅黑" panose="020B0503020204020204" pitchFamily="34" charset="-122"/>
              </a:rPr>
              <a:t>》</a:t>
            </a:r>
          </a:p>
        </p:txBody>
      </p:sp>
      <p:pic>
        <p:nvPicPr>
          <p:cNvPr id="28674" name="Picture 2" descr="https://timgsa.baidu.com/timg?image&amp;quality=80&amp;size=b9999_10000&amp;sec=1604895931507&amp;di=99e35c295c3b029dad97684dd8d69a9c&amp;imgtype=0&amp;src=http%3A%2F%2Fimg.mp.itc.cn%2Fupload%2F20170418%2F92f6114be4b54ace8af16d2de06c6aed_th.jpe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07048" y="3228909"/>
            <a:ext cx="4218967" cy="2861340"/>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ChangeArrowheads="1"/>
          </p:cNvSpPr>
          <p:nvPr/>
        </p:nvSpPr>
        <p:spPr bwMode="auto">
          <a:xfrm>
            <a:off x="2057400" y="762000"/>
            <a:ext cx="51054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授予专利权的条件</a:t>
            </a:r>
          </a:p>
        </p:txBody>
      </p:sp>
      <p:pic>
        <p:nvPicPr>
          <p:cNvPr id="87044" name="Picture 6" descr="W02008041866779668984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2019" y="1428750"/>
            <a:ext cx="11215567" cy="5143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idx="1"/>
          </p:nvPr>
        </p:nvSpPr>
        <p:spPr>
          <a:xfrm>
            <a:off x="1078992" y="2167128"/>
            <a:ext cx="6958584" cy="4114800"/>
          </a:xfrm>
          <a:noFill/>
        </p:spPr>
        <p:txBody>
          <a:bodyPr/>
          <a:lstStyle/>
          <a:p>
            <a:pPr eaLnBrk="1" hangingPunct="1">
              <a:lnSpc>
                <a:spcPct val="100000"/>
              </a:lnSpc>
            </a:pPr>
            <a:r>
              <a:rPr lang="zh-CN" altLang="en-US" sz="2000" dirty="0">
                <a:latin typeface="微软雅黑" panose="020B0503020204020204" pitchFamily="34" charset="-122"/>
                <a:ea typeface="微软雅黑" panose="020B0503020204020204" pitchFamily="34" charset="-122"/>
              </a:rPr>
              <a:t>商标权是指商标所有人依法对其注册商标享有的专用权。</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商标权人的权利包括：专有使用权；转让权；继承权；使用许可权；续展权和请求保护权。 </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商标权人的义务包括：商标权人有依法缴纳各项商标费用、保证注册商标商品的质量和依法使用注册商标等义务。</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我国商标权的取得采取注册原则，经商标局核准注册的商标，享有商标专用权，受到法律的保护。</a:t>
            </a:r>
          </a:p>
          <a:p>
            <a:pPr eaLnBrk="1" hangingPunct="1">
              <a:lnSpc>
                <a:spcPct val="100000"/>
              </a:lnSpc>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2000" dirty="0">
              <a:latin typeface="微软雅黑" panose="020B0503020204020204" pitchFamily="34" charset="-122"/>
              <a:ea typeface="微软雅黑" panose="020B0503020204020204" pitchFamily="34" charset="-122"/>
            </a:endParaRPr>
          </a:p>
        </p:txBody>
      </p:sp>
      <p:sp>
        <p:nvSpPr>
          <p:cNvPr id="90116" name="Rectangle 4"/>
          <p:cNvSpPr>
            <a:spLocks noChangeArrowheads="1"/>
          </p:cNvSpPr>
          <p:nvPr/>
        </p:nvSpPr>
        <p:spPr bwMode="auto">
          <a:xfrm>
            <a:off x="2667001" y="1295400"/>
            <a:ext cx="1408113"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dirty="0">
                <a:solidFill>
                  <a:srgbClr val="FF0000"/>
                </a:solidFill>
                <a:ea typeface="黑体" panose="02010609060101010101" charset="-122"/>
              </a:rPr>
              <a:t>商标权</a:t>
            </a:r>
          </a:p>
        </p:txBody>
      </p:sp>
      <p:pic>
        <p:nvPicPr>
          <p:cNvPr id="90117" name="Picture 6">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564624" y="3145536"/>
            <a:ext cx="1752600"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idx="1"/>
          </p:nvPr>
        </p:nvSpPr>
        <p:spPr>
          <a:xfrm>
            <a:off x="1078992" y="2167128"/>
            <a:ext cx="6958584" cy="4114800"/>
          </a:xfrm>
          <a:noFill/>
        </p:spPr>
        <p:txBody>
          <a:bodyPr/>
          <a:lstStyle/>
          <a:p>
            <a:pPr eaLnBrk="1" hangingPunct="1">
              <a:lnSpc>
                <a:spcPct val="100000"/>
              </a:lnSpc>
              <a:buFontTx/>
              <a:buNone/>
            </a:pPr>
            <a:r>
              <a:rPr lang="en-US" altLang="zh-CN" sz="1400" dirty="0">
                <a:solidFill>
                  <a:srgbClr val="003980"/>
                </a:solidFill>
                <a:latin typeface="微软雅黑" panose="020B0503020204020204" pitchFamily="34" charset="-122"/>
                <a:ea typeface="微软雅黑" panose="020B0503020204020204" pitchFamily="34" charset="-122"/>
              </a:rPr>
              <a:t>2019 </a:t>
            </a:r>
            <a:r>
              <a:rPr lang="zh-CN" altLang="en-US" sz="1400" dirty="0">
                <a:solidFill>
                  <a:srgbClr val="003980"/>
                </a:solidFill>
                <a:latin typeface="微软雅黑" panose="020B0503020204020204" pitchFamily="34" charset="-122"/>
                <a:ea typeface="微软雅黑" panose="020B0503020204020204" pitchFamily="34" charset="-122"/>
              </a:rPr>
              <a:t>年 </a:t>
            </a:r>
            <a:r>
              <a:rPr lang="en-US" altLang="zh-CN" sz="1400" dirty="0">
                <a:solidFill>
                  <a:srgbClr val="003980"/>
                </a:solidFill>
                <a:latin typeface="微软雅黑" panose="020B0503020204020204" pitchFamily="34" charset="-122"/>
                <a:ea typeface="微软雅黑" panose="020B0503020204020204" pitchFamily="34" charset="-122"/>
              </a:rPr>
              <a:t>11 </a:t>
            </a:r>
            <a:r>
              <a:rPr lang="zh-CN" altLang="en-US" sz="1400" dirty="0">
                <a:solidFill>
                  <a:srgbClr val="003980"/>
                </a:solidFill>
                <a:latin typeface="微软雅黑" panose="020B0503020204020204" pitchFamily="34" charset="-122"/>
                <a:ea typeface="微软雅黑" panose="020B0503020204020204" pitchFamily="34" charset="-122"/>
              </a:rPr>
              <a:t>月 </a:t>
            </a:r>
            <a:r>
              <a:rPr lang="en-US" altLang="zh-CN" sz="1400" dirty="0">
                <a:solidFill>
                  <a:srgbClr val="003980"/>
                </a:solidFill>
                <a:latin typeface="微软雅黑" panose="020B0503020204020204" pitchFamily="34" charset="-122"/>
                <a:ea typeface="微软雅黑" panose="020B0503020204020204" pitchFamily="34" charset="-122"/>
              </a:rPr>
              <a:t>3 </a:t>
            </a:r>
            <a:r>
              <a:rPr lang="zh-CN" altLang="en-US" sz="1400" dirty="0">
                <a:solidFill>
                  <a:srgbClr val="003980"/>
                </a:solidFill>
                <a:latin typeface="微软雅黑" panose="020B0503020204020204" pitchFamily="34" charset="-122"/>
                <a:ea typeface="微软雅黑" panose="020B0503020204020204" pitchFamily="34" charset="-122"/>
              </a:rPr>
              <a:t>日 </a:t>
            </a:r>
            <a:r>
              <a:rPr lang="en-US" altLang="zh-CN" sz="1400" dirty="0">
                <a:solidFill>
                  <a:srgbClr val="003980"/>
                </a:solidFill>
                <a:latin typeface="微软雅黑" panose="020B0503020204020204" pitchFamily="34" charset="-122"/>
                <a:ea typeface="微软雅黑" panose="020B0503020204020204" pitchFamily="34" charset="-122"/>
              </a:rPr>
              <a:t>17 </a:t>
            </a:r>
            <a:r>
              <a:rPr lang="zh-CN" altLang="en-US" sz="1400" dirty="0">
                <a:solidFill>
                  <a:srgbClr val="003980"/>
                </a:solidFill>
                <a:latin typeface="微软雅黑" panose="020B0503020204020204" pitchFamily="34" charset="-122"/>
                <a:ea typeface="微软雅黑" panose="020B0503020204020204" pitchFamily="34" charset="-122"/>
              </a:rPr>
              <a:t>时许，张某与同学在学校篮球场自发组织篮球比赛。比赛时，</a:t>
            </a:r>
            <a:r>
              <a:rPr lang="en-US" altLang="zh-CN" sz="1400" dirty="0">
                <a:solidFill>
                  <a:srgbClr val="003980"/>
                </a:solidFill>
                <a:latin typeface="微软雅黑" panose="020B0503020204020204" pitchFamily="34" charset="-122"/>
                <a:ea typeface="微软雅黑" panose="020B0503020204020204" pitchFamily="34" charset="-122"/>
              </a:rPr>
              <a:t>68 </a:t>
            </a:r>
            <a:r>
              <a:rPr lang="zh-CN" altLang="en-US" sz="1400" dirty="0">
                <a:solidFill>
                  <a:srgbClr val="003980"/>
                </a:solidFill>
                <a:latin typeface="微软雅黑" panose="020B0503020204020204" pitchFamily="34" charset="-122"/>
                <a:ea typeface="微软雅黑" panose="020B0503020204020204" pitchFamily="34" charset="-122"/>
              </a:rPr>
              <a:t>岁的李婆婆横穿球场，张某在接球跑动过程中，后背不慎碰到李婆婆，将其撞倒在地。李婆婆受伤后就近送往医院治疗，住院加门诊治疗，共计支付医疗费 </a:t>
            </a:r>
            <a:r>
              <a:rPr lang="en-US" altLang="zh-CN" sz="1400" dirty="0">
                <a:solidFill>
                  <a:srgbClr val="003980"/>
                </a:solidFill>
                <a:latin typeface="微软雅黑" panose="020B0503020204020204" pitchFamily="34" charset="-122"/>
                <a:ea typeface="微软雅黑" panose="020B0503020204020204" pitchFamily="34" charset="-122"/>
              </a:rPr>
              <a:t>3.3 </a:t>
            </a:r>
            <a:r>
              <a:rPr lang="zh-CN" altLang="en-US" sz="1400" dirty="0">
                <a:solidFill>
                  <a:srgbClr val="003980"/>
                </a:solidFill>
                <a:latin typeface="微软雅黑" panose="020B0503020204020204" pitchFamily="34" charset="-122"/>
                <a:ea typeface="微软雅黑" panose="020B0503020204020204" pitchFamily="34" charset="-122"/>
              </a:rPr>
              <a:t>万余元。其后，李婆婆找张某索赔未果，将张某及学校起诉至区法院，请求法院判令被告张某赔偿各类费用 </a:t>
            </a:r>
            <a:r>
              <a:rPr lang="en-US" altLang="zh-CN" sz="1400" dirty="0">
                <a:solidFill>
                  <a:srgbClr val="003980"/>
                </a:solidFill>
                <a:latin typeface="微软雅黑" panose="020B0503020204020204" pitchFamily="34" charset="-122"/>
                <a:ea typeface="微软雅黑" panose="020B0503020204020204" pitchFamily="34" charset="-122"/>
              </a:rPr>
              <a:t>5 </a:t>
            </a:r>
            <a:r>
              <a:rPr lang="zh-CN" altLang="en-US" sz="1400" dirty="0">
                <a:solidFill>
                  <a:srgbClr val="003980"/>
                </a:solidFill>
                <a:latin typeface="微软雅黑" panose="020B0503020204020204" pitchFamily="34" charset="-122"/>
                <a:ea typeface="微软雅黑" panose="020B0503020204020204" pitchFamily="34" charset="-122"/>
              </a:rPr>
              <a:t>万余元，学校就赔偿承担连带责任。</a:t>
            </a:r>
            <a:endParaRPr lang="en-US" altLang="zh-CN" sz="1400" dirty="0">
              <a:solidFill>
                <a:srgbClr val="003980"/>
              </a:solidFill>
              <a:latin typeface="微软雅黑" panose="020B0503020204020204" pitchFamily="34" charset="-122"/>
              <a:ea typeface="微软雅黑" panose="020B0503020204020204" pitchFamily="34" charset="-122"/>
            </a:endParaRPr>
          </a:p>
          <a:p>
            <a:pPr eaLnBrk="1" hangingPunct="1">
              <a:lnSpc>
                <a:spcPct val="100000"/>
              </a:lnSpc>
              <a:buFontTx/>
              <a:buNone/>
            </a:pPr>
            <a:r>
              <a:rPr lang="zh-CN" altLang="en-US" sz="1400" dirty="0">
                <a:solidFill>
                  <a:srgbClr val="003980"/>
                </a:solidFill>
                <a:latin typeface="微软雅黑" panose="020B0503020204020204" pitchFamily="34" charset="-122"/>
                <a:ea typeface="微软雅黑" panose="020B0503020204020204" pitchFamily="34" charset="-122"/>
              </a:rPr>
              <a:t>一方认为，张某与李婆婆发生碰撞，应承担 </a:t>
            </a:r>
            <a:r>
              <a:rPr lang="en-US" altLang="zh-CN" sz="1400" dirty="0">
                <a:solidFill>
                  <a:srgbClr val="003980"/>
                </a:solidFill>
                <a:latin typeface="微软雅黑" panose="020B0503020204020204" pitchFamily="34" charset="-122"/>
                <a:ea typeface="微软雅黑" panose="020B0503020204020204" pitchFamily="34" charset="-122"/>
              </a:rPr>
              <a:t>40% </a:t>
            </a:r>
            <a:r>
              <a:rPr lang="zh-CN" altLang="en-US" sz="1400" dirty="0">
                <a:solidFill>
                  <a:srgbClr val="003980"/>
                </a:solidFill>
                <a:latin typeface="微软雅黑" panose="020B0503020204020204" pitchFamily="34" charset="-122"/>
                <a:ea typeface="微软雅黑" panose="020B0503020204020204" pitchFamily="34" charset="-122"/>
              </a:rPr>
              <a:t>的责任；学校作为篮球场管理人，应承担 </a:t>
            </a:r>
            <a:r>
              <a:rPr lang="en-US" altLang="zh-CN" sz="1400" dirty="0">
                <a:solidFill>
                  <a:srgbClr val="003980"/>
                </a:solidFill>
                <a:latin typeface="微软雅黑" panose="020B0503020204020204" pitchFamily="34" charset="-122"/>
                <a:ea typeface="微软雅黑" panose="020B0503020204020204" pitchFamily="34" charset="-122"/>
              </a:rPr>
              <a:t>10% </a:t>
            </a:r>
            <a:r>
              <a:rPr lang="zh-CN" altLang="en-US" sz="1400" dirty="0">
                <a:solidFill>
                  <a:srgbClr val="003980"/>
                </a:solidFill>
                <a:latin typeface="微软雅黑" panose="020B0503020204020204" pitchFamily="34" charset="-122"/>
                <a:ea typeface="微软雅黑" panose="020B0503020204020204" pitchFamily="34" charset="-122"/>
              </a:rPr>
              <a:t>的责任 ；李婆婆自行横穿球场，应自担 </a:t>
            </a:r>
            <a:r>
              <a:rPr lang="en-US" altLang="zh-CN" sz="1400" dirty="0">
                <a:solidFill>
                  <a:srgbClr val="003980"/>
                </a:solidFill>
                <a:latin typeface="微软雅黑" panose="020B0503020204020204" pitchFamily="34" charset="-122"/>
                <a:ea typeface="微软雅黑" panose="020B0503020204020204" pitchFamily="34" charset="-122"/>
              </a:rPr>
              <a:t>50% </a:t>
            </a:r>
            <a:r>
              <a:rPr lang="zh-CN" altLang="en-US" sz="1400" dirty="0">
                <a:solidFill>
                  <a:srgbClr val="003980"/>
                </a:solidFill>
                <a:latin typeface="微软雅黑" panose="020B0503020204020204" pitchFamily="34" charset="-122"/>
                <a:ea typeface="微软雅黑" panose="020B0503020204020204" pitchFamily="34" charset="-122"/>
              </a:rPr>
              <a:t>的责任。</a:t>
            </a:r>
            <a:endParaRPr lang="en-US" altLang="zh-CN" sz="1400" dirty="0">
              <a:solidFill>
                <a:srgbClr val="003980"/>
              </a:solidFill>
              <a:latin typeface="微软雅黑" panose="020B0503020204020204" pitchFamily="34" charset="-122"/>
              <a:ea typeface="微软雅黑" panose="020B0503020204020204" pitchFamily="34" charset="-122"/>
            </a:endParaRPr>
          </a:p>
          <a:p>
            <a:pPr eaLnBrk="1" hangingPunct="1">
              <a:lnSpc>
                <a:spcPct val="100000"/>
              </a:lnSpc>
              <a:buFontTx/>
              <a:buNone/>
            </a:pPr>
            <a:r>
              <a:rPr lang="zh-CN" altLang="en-US" sz="1400" dirty="0">
                <a:solidFill>
                  <a:srgbClr val="003980"/>
                </a:solidFill>
                <a:latin typeface="微软雅黑" panose="020B0503020204020204" pitchFamily="34" charset="-122"/>
                <a:ea typeface="微软雅黑" panose="020B0503020204020204" pitchFamily="34" charset="-122"/>
              </a:rPr>
              <a:t>一方认为，李婆婆为“自甘冒险”行为，所产生的损害后果，应由其自行承担。</a:t>
            </a:r>
            <a:endParaRPr lang="en-US" altLang="zh-CN" sz="1400" dirty="0">
              <a:solidFill>
                <a:srgbClr val="003980"/>
              </a:solidFill>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1400" dirty="0">
              <a:solidFill>
                <a:srgbClr val="003980"/>
              </a:solidFill>
              <a:latin typeface="微软雅黑" panose="020B0503020204020204" pitchFamily="34" charset="-122"/>
              <a:ea typeface="微软雅黑" panose="020B0503020204020204" pitchFamily="34" charset="-122"/>
            </a:endParaRPr>
          </a:p>
          <a:p>
            <a:pPr eaLnBrk="1" hangingPunct="1">
              <a:lnSpc>
                <a:spcPct val="100000"/>
              </a:lnSpc>
              <a:buFontTx/>
              <a:buNone/>
            </a:pPr>
            <a:r>
              <a:rPr lang="zh-CN" altLang="en-US" sz="1600" dirty="0">
                <a:solidFill>
                  <a:srgbClr val="7030A0"/>
                </a:solidFill>
                <a:latin typeface="微软雅黑" panose="020B0503020204020204" pitchFamily="34" charset="-122"/>
                <a:ea typeface="微软雅黑" panose="020B0503020204020204" pitchFamily="34" charset="-122"/>
              </a:rPr>
              <a:t>      同学们可以围绕民法的基本原则，民事权利、侵权责任等方面进行讨论。思考公民如何自觉尊法学法守法用法，如何正确行使法律权利和履行法律义务</a:t>
            </a:r>
          </a:p>
          <a:p>
            <a:pPr eaLnBrk="1" hangingPunct="1">
              <a:lnSpc>
                <a:spcPct val="100000"/>
              </a:lnSpc>
              <a:buFontTx/>
              <a:buNone/>
            </a:pPr>
            <a:endParaRPr lang="en-US" altLang="zh-CN" sz="2000" dirty="0">
              <a:latin typeface="微软雅黑" panose="020B0503020204020204" pitchFamily="34" charset="-122"/>
              <a:ea typeface="微软雅黑" panose="020B0503020204020204" pitchFamily="34" charset="-122"/>
            </a:endParaRPr>
          </a:p>
        </p:txBody>
      </p:sp>
      <p:sp>
        <p:nvSpPr>
          <p:cNvPr id="90116" name="Rectangle 4"/>
          <p:cNvSpPr>
            <a:spLocks noChangeArrowheads="1"/>
          </p:cNvSpPr>
          <p:nvPr/>
        </p:nvSpPr>
        <p:spPr bwMode="auto">
          <a:xfrm>
            <a:off x="2667000" y="1295400"/>
            <a:ext cx="79629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dirty="0">
                <a:solidFill>
                  <a:srgbClr val="FF0000"/>
                </a:solidFill>
                <a:ea typeface="黑体" panose="02010609060101010101" charset="-122"/>
              </a:rPr>
              <a:t>案例讨论</a:t>
            </a:r>
            <a:r>
              <a:rPr lang="en-US" altLang="zh-CN" sz="3200" b="1" dirty="0">
                <a:solidFill>
                  <a:srgbClr val="FF0000"/>
                </a:solidFill>
                <a:ea typeface="黑体" panose="02010609060101010101" charset="-122"/>
              </a:rPr>
              <a:t>——</a:t>
            </a:r>
            <a:r>
              <a:rPr lang="zh-CN" altLang="en-US" sz="3200" b="1" dirty="0">
                <a:solidFill>
                  <a:srgbClr val="FF0000"/>
                </a:solidFill>
                <a:ea typeface="黑体" panose="02010609060101010101" charset="-122"/>
              </a:rPr>
              <a:t>太婆横穿球场被撞伤，赔不赔</a:t>
            </a:r>
          </a:p>
        </p:txBody>
      </p:sp>
      <p:pic>
        <p:nvPicPr>
          <p:cNvPr id="3" name="图片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108193" y="3200400"/>
            <a:ext cx="3519561" cy="2946399"/>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589339" y="1832508"/>
            <a:ext cx="7200900" cy="863600"/>
          </a:xfrm>
          <a:prstGeom prst="flowChartProcess">
            <a:avLst/>
          </a:prstGeom>
          <a:solidFill>
            <a:srgbClr val="FFCCCC">
              <a:alpha val="89412"/>
            </a:srgbClr>
          </a:solidFill>
          <a:ln w="9525">
            <a:noFill/>
            <a:miter lim="800000"/>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dirty="0">
                <a:solidFill>
                  <a:srgbClr val="FF0000"/>
                </a:solidFill>
                <a:latin typeface="华文琥珀" panose="02010800040101010101" pitchFamily="2" charset="-122"/>
                <a:ea typeface="华文琥珀" panose="02010800040101010101" pitchFamily="2" charset="-122"/>
                <a:cs typeface="+mj-cs"/>
              </a:rPr>
              <a:t>二</a:t>
            </a:r>
            <a:r>
              <a:rPr lang="zh-CN" altLang="en-US" sz="3200" b="0" dirty="0">
                <a:solidFill>
                  <a:srgbClr val="FF0000"/>
                </a:solidFill>
                <a:latin typeface="华文琥珀" panose="02010800040101010101" pitchFamily="2" charset="-122"/>
                <a:ea typeface="华文琥珀" panose="02010800040101010101" pitchFamily="2" charset="-122"/>
                <a:cs typeface="+mj-cs"/>
              </a:rPr>
              <a:t>节  我国的</a:t>
            </a:r>
            <a:r>
              <a:rPr lang="zh-CN" altLang="en-US" sz="3200" dirty="0">
                <a:solidFill>
                  <a:srgbClr val="FF0000"/>
                </a:solidFill>
                <a:latin typeface="华文琥珀" panose="02010800040101010101" pitchFamily="2" charset="-122"/>
                <a:ea typeface="华文琥珀" panose="02010800040101010101" pitchFamily="2" charset="-122"/>
                <a:cs typeface="+mj-cs"/>
              </a:rPr>
              <a:t>刑事</a:t>
            </a:r>
            <a:r>
              <a:rPr lang="zh-CN" altLang="en-US" sz="3200" b="0" dirty="0">
                <a:solidFill>
                  <a:srgbClr val="FF0000"/>
                </a:solidFill>
                <a:latin typeface="华文琥珀" panose="02010800040101010101" pitchFamily="2" charset="-122"/>
                <a:ea typeface="华文琥珀" panose="02010800040101010101" pitchFamily="2" charset="-122"/>
                <a:cs typeface="+mj-cs"/>
              </a:rPr>
              <a:t>法律制度</a:t>
            </a:r>
            <a:endParaRPr lang="zh-CN" altLang="en-US" sz="3200" b="0" dirty="0">
              <a:solidFill>
                <a:srgbClr val="FF0000"/>
              </a:solidFill>
              <a:latin typeface="华文琥珀" panose="02010800040101010101" pitchFamily="2" charset="-122"/>
              <a:ea typeface="华文琥珀" panose="02010800040101010101" pitchFamily="2" charset="-122"/>
              <a:cs typeface="黑体" panose="02010609060101010101" charset="-122"/>
            </a:endParaRPr>
          </a:p>
        </p:txBody>
      </p:sp>
      <p:graphicFrame>
        <p:nvGraphicFramePr>
          <p:cNvPr id="6" name="图示 5"/>
          <p:cNvGraphicFramePr/>
          <p:nvPr/>
        </p:nvGraphicFramePr>
        <p:xfrm>
          <a:off x="4204968" y="3290186"/>
          <a:ext cx="4169774" cy="271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042468" y="2264553"/>
            <a:ext cx="6611669"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刑法的概念和基本原则</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682093" y="2233727"/>
            <a:ext cx="128273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一</a:t>
            </a:r>
          </a:p>
        </p:txBody>
      </p:sp>
      <p:sp>
        <p:nvSpPr>
          <p:cNvPr id="4" name="圆角矩形 2"/>
          <p:cNvSpPr>
            <a:spLocks noChangeArrowheads="1"/>
          </p:cNvSpPr>
          <p:nvPr/>
        </p:nvSpPr>
        <p:spPr bwMode="auto">
          <a:xfrm>
            <a:off x="3604449" y="2233727"/>
            <a:ext cx="723900" cy="503237"/>
          </a:xfrm>
          <a:prstGeom prst="roundRect">
            <a:avLst>
              <a:gd name="adj" fmla="val 16667"/>
            </a:avLst>
          </a:prstGeom>
          <a:noFill/>
          <a:ln w="9525">
            <a:solidFill>
              <a:schemeClr val="tx1"/>
            </a:solidFill>
            <a:rou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anose="02010609030101010101" pitchFamily="49" charset="-122"/>
            </a:endParaRPr>
          </a:p>
        </p:txBody>
      </p:sp>
      <p:pic>
        <p:nvPicPr>
          <p:cNvPr id="8" name="图片 7"/>
          <p:cNvPicPr>
            <a:picLocks noChangeAspect="1"/>
          </p:cNvPicPr>
          <p:nvPr/>
        </p:nvPicPr>
        <p:blipFill rotWithShape="1">
          <a:blip r:embed="rId2">
            <a:extLst>
              <a:ext uri="{28A0092B-C50C-407E-A947-70E740481C1C}">
                <a14:useLocalDpi xmlns:a14="http://schemas.microsoft.com/office/drawing/2010/main" xmlns="" val="0"/>
              </a:ext>
            </a:extLst>
          </a:blip>
          <a:srcRect l="15726" t="20933" r="11547"/>
          <a:stretch>
            <a:fillRect/>
          </a:stretch>
        </p:blipFill>
        <p:spPr>
          <a:xfrm>
            <a:off x="4247433" y="3220745"/>
            <a:ext cx="3760493" cy="2389480"/>
          </a:xfrm>
          <a:prstGeom prst="rect">
            <a:avLst/>
          </a:prstGeom>
          <a:effectLst>
            <a:softEdge rad="317500"/>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idx="1"/>
          </p:nvPr>
        </p:nvSpPr>
        <p:spPr>
          <a:xfrm>
            <a:off x="1565563" y="2230580"/>
            <a:ext cx="5592619" cy="4558145"/>
          </a:xfrm>
          <a:noFill/>
        </p:spPr>
        <p:txBody>
          <a:bodyPr/>
          <a:lstStyle/>
          <a:p>
            <a:pPr>
              <a:lnSpc>
                <a:spcPts val="2500"/>
              </a:lnSpc>
            </a:pPr>
            <a:r>
              <a:rPr lang="zh-CN" altLang="en-US" sz="2000" dirty="0">
                <a:latin typeface="微软雅黑" panose="020B0503020204020204" pitchFamily="34" charset="-122"/>
                <a:ea typeface="微软雅黑" panose="020B0503020204020204" pitchFamily="34" charset="-122"/>
              </a:rPr>
              <a:t>刑法所保护的社会关系的范围最广泛，刑法不以特定的社会关系为调整对象，而是以特定的调整方法使它与其他法律部门区别开来。</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刑法是惩治违法行为的“第二道防线”， 刑法是其他部门法的保护法。</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刑法的强制性最为严厉，因而同时具有谦抑性、最后手段性。</a:t>
            </a:r>
            <a:endParaRPr lang="en-US" altLang="zh-CN" sz="2000" dirty="0">
              <a:latin typeface="微软雅黑" panose="020B0503020204020204" pitchFamily="34" charset="-122"/>
              <a:ea typeface="微软雅黑" panose="020B0503020204020204" pitchFamily="34" charset="-122"/>
            </a:endParaRPr>
          </a:p>
          <a:p>
            <a:pPr eaLnBrk="1" hangingPunct="1">
              <a:lnSpc>
                <a:spcPts val="2500"/>
              </a:lnSpc>
            </a:pPr>
            <a:endParaRPr lang="zh-CN" altLang="en-US" sz="2000" dirty="0">
              <a:latin typeface="微软雅黑" panose="020B0503020204020204" pitchFamily="34" charset="-122"/>
              <a:ea typeface="微软雅黑" panose="020B0503020204020204" pitchFamily="34" charset="-122"/>
            </a:endParaRPr>
          </a:p>
          <a:p>
            <a:pPr eaLnBrk="1" hangingPunct="1">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a:stretch>
            <a:fillRect/>
          </a:stretch>
        </p:blipFill>
        <p:spPr>
          <a:xfrm>
            <a:off x="7646861" y="3278909"/>
            <a:ext cx="3796994" cy="2031999"/>
          </a:xfrm>
          <a:prstGeom prst="rect">
            <a:avLst/>
          </a:prstGeom>
          <a:effectLst>
            <a:softEdge rad="635000"/>
          </a:effectLst>
        </p:spPr>
      </p:pic>
      <p:pic>
        <p:nvPicPr>
          <p:cNvPr id="4" name="图片 3"/>
          <p:cNvPicPr>
            <a:picLocks noChangeAspect="1"/>
          </p:cNvPicPr>
          <p:nvPr/>
        </p:nvPicPr>
        <p:blipFill rotWithShape="1">
          <a:blip r:embed="rId2">
            <a:extLst>
              <a:ext uri="{28A0092B-C50C-407E-A947-70E740481C1C}">
                <a14:useLocalDpi xmlns:a14="http://schemas.microsoft.com/office/drawing/2010/main" xmlns="" val="0"/>
              </a:ext>
            </a:extLst>
          </a:blip>
          <a:srcRect l="15726" t="20933" r="11547"/>
          <a:stretch>
            <a:fillRect/>
          </a:stretch>
        </p:blipFill>
        <p:spPr>
          <a:xfrm>
            <a:off x="7646861" y="3008990"/>
            <a:ext cx="3760493" cy="2389480"/>
          </a:xfrm>
          <a:prstGeom prst="rect">
            <a:avLst/>
          </a:prstGeom>
          <a:effectLst>
            <a:softEdge rad="317500"/>
          </a:effectLst>
        </p:spPr>
      </p:pic>
      <p:sp>
        <p:nvSpPr>
          <p:cNvPr id="5" name="TextBox 21"/>
          <p:cNvSpPr txBox="1">
            <a:spLocks noChangeArrowheads="1"/>
          </p:cNvSpPr>
          <p:nvPr/>
        </p:nvSpPr>
        <p:spPr bwMode="auto">
          <a:xfrm>
            <a:off x="1491917" y="1318661"/>
            <a:ext cx="8880238" cy="747641"/>
          </a:xfrm>
          <a:prstGeom prst="rect">
            <a:avLst/>
          </a:prstGeom>
          <a:noFill/>
          <a:ln w="9525">
            <a:noFill/>
            <a:miter lim="800000"/>
          </a:ln>
        </p:spPr>
        <p:txBody>
          <a:bodyPr wrap="square">
            <a:spAutoFit/>
          </a:bodyPr>
          <a:lstStyle/>
          <a:p>
            <a:pPr eaLnBrk="1" hangingPunct="1">
              <a:lnSpc>
                <a:spcPct val="150000"/>
              </a:lnSpc>
              <a:defRPr/>
            </a:pPr>
            <a:r>
              <a:rPr lang="en-US" altLang="zh-CN" sz="3200" b="1" dirty="0">
                <a:solidFill>
                  <a:srgbClr val="C00000"/>
                </a:solidFill>
                <a:latin typeface="+mn-ea"/>
                <a:ea typeface="楷体_GB2312" panose="02010609030101010101" pitchFamily="49" charset="-122"/>
              </a:rPr>
              <a:t>【</a:t>
            </a:r>
            <a:r>
              <a:rPr lang="zh-CN" altLang="en-US" sz="3200" b="1" dirty="0">
                <a:solidFill>
                  <a:srgbClr val="C00000"/>
                </a:solidFill>
                <a:latin typeface="+mn-ea"/>
                <a:ea typeface="楷体_GB2312" panose="02010609030101010101" pitchFamily="49" charset="-122"/>
              </a:rPr>
              <a:t>什么是刑法</a:t>
            </a:r>
            <a:r>
              <a:rPr lang="en-US" altLang="zh-CN" sz="3200" b="1" dirty="0">
                <a:solidFill>
                  <a:srgbClr val="C00000"/>
                </a:solidFill>
                <a:latin typeface="+mn-ea"/>
                <a:ea typeface="楷体_GB2312" panose="02010609030101010101" pitchFamily="49" charset="-122"/>
              </a:rPr>
              <a:t>】</a:t>
            </a:r>
            <a:endParaRPr lang="zh-CN" altLang="en-US" sz="3200" b="1" dirty="0">
              <a:solidFill>
                <a:srgbClr val="C00000"/>
              </a:solidFill>
              <a:latin typeface="+mn-ea"/>
              <a:ea typeface="楷体_GB2312" panose="02010609030101010101" pitchFamily="49"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5" name="Oval 3"/>
          <p:cNvSpPr>
            <a:spLocks noChangeArrowheads="1"/>
          </p:cNvSpPr>
          <p:nvPr/>
        </p:nvSpPr>
        <p:spPr bwMode="auto">
          <a:xfrm>
            <a:off x="8017164" y="2624283"/>
            <a:ext cx="2286000" cy="1439863"/>
          </a:xfrm>
          <a:prstGeom prst="ellipse">
            <a:avLst/>
          </a:prstGeom>
          <a:solidFill>
            <a:srgbClr val="FFC000"/>
          </a:solidFill>
          <a:ln w="28575">
            <a:solidFill>
              <a:schemeClr val="tx1"/>
            </a:solidFill>
            <a:round/>
          </a:ln>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eaLnBrk="1" hangingPunct="1"/>
            <a:endParaRPr lang="zh-CN" altLang="zh-CN" sz="3600" b="1">
              <a:solidFill>
                <a:srgbClr val="000000"/>
              </a:solidFill>
            </a:endParaRPr>
          </a:p>
        </p:txBody>
      </p:sp>
      <p:sp>
        <p:nvSpPr>
          <p:cNvPr id="243716" name="Oval 4"/>
          <p:cNvSpPr>
            <a:spLocks noChangeArrowheads="1"/>
          </p:cNvSpPr>
          <p:nvPr/>
        </p:nvSpPr>
        <p:spPr bwMode="auto">
          <a:xfrm>
            <a:off x="8017164" y="4757882"/>
            <a:ext cx="2286000" cy="1441450"/>
          </a:xfrm>
          <a:prstGeom prst="ellipse">
            <a:avLst/>
          </a:prstGeom>
          <a:solidFill>
            <a:srgbClr val="92D050"/>
          </a:solidFill>
          <a:ln w="28575">
            <a:solidFill>
              <a:schemeClr val="tx1"/>
            </a:solidFill>
            <a:round/>
          </a:ln>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eaLnBrk="1" hangingPunct="1"/>
            <a:endParaRPr lang="zh-CN" altLang="zh-CN" sz="3600" b="1"/>
          </a:p>
        </p:txBody>
      </p:sp>
      <p:sp>
        <p:nvSpPr>
          <p:cNvPr id="98309" name="Text Box 5"/>
          <p:cNvSpPr txBox="1">
            <a:spLocks noChangeArrowheads="1"/>
          </p:cNvSpPr>
          <p:nvPr/>
        </p:nvSpPr>
        <p:spPr bwMode="auto">
          <a:xfrm>
            <a:off x="8779165" y="3919683"/>
            <a:ext cx="568325"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en-US" altLang="zh-CN" sz="6000" b="1">
                <a:latin typeface="楷体_GB2312" panose="02010609030101010101" pitchFamily="49" charset="-122"/>
              </a:rPr>
              <a:t>+</a:t>
            </a:r>
          </a:p>
        </p:txBody>
      </p:sp>
      <p:grpSp>
        <p:nvGrpSpPr>
          <p:cNvPr id="98310" name="Group 6"/>
          <p:cNvGrpSpPr/>
          <p:nvPr/>
        </p:nvGrpSpPr>
        <p:grpSpPr bwMode="auto">
          <a:xfrm>
            <a:off x="2122714" y="2286000"/>
            <a:ext cx="3713988" cy="4029364"/>
            <a:chOff x="912" y="3036"/>
            <a:chExt cx="3984" cy="912"/>
          </a:xfrm>
        </p:grpSpPr>
        <p:sp>
          <p:nvSpPr>
            <p:cNvPr id="86028" name="AutoShape 7"/>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ln>
            <a:effectLst>
              <a:outerShdw dist="135003" dir="2928844" algn="ctr" rotWithShape="0">
                <a:srgbClr val="000000">
                  <a:alpha val="50000"/>
                </a:srgbClr>
              </a:outerShdw>
            </a:effectLst>
          </p:spPr>
          <p:txBody>
            <a:bodyPr wrap="none" anchor="ctr"/>
            <a:lstStyle/>
            <a:p>
              <a:pPr eaLnBrk="1" hangingPunct="1">
                <a:defRPr/>
              </a:pPr>
              <a:endParaRPr lang="zh-CN" altLang="zh-CN" sz="2800" b="1">
                <a:latin typeface="楷体_GB2312" panose="02010609030101010101" pitchFamily="49" charset="-122"/>
              </a:endParaRPr>
            </a:p>
          </p:txBody>
        </p:sp>
        <p:grpSp>
          <p:nvGrpSpPr>
            <p:cNvPr id="98317" name="Group 8"/>
            <p:cNvGrpSpPr/>
            <p:nvPr/>
          </p:nvGrpSpPr>
          <p:grpSpPr bwMode="auto">
            <a:xfrm>
              <a:off x="1048" y="3168"/>
              <a:ext cx="417" cy="373"/>
              <a:chOff x="1048" y="3168"/>
              <a:chExt cx="417" cy="373"/>
            </a:xfrm>
          </p:grpSpPr>
          <p:sp>
            <p:nvSpPr>
              <p:cNvPr id="243722" name="Freeform 10"/>
              <p:cNvSpPr/>
              <p:nvPr/>
            </p:nvSpPr>
            <p:spPr bwMode="gray">
              <a:xfrm>
                <a:off x="1048" y="3168"/>
                <a:ext cx="382"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100000">
                    <a:schemeClr val="accent2">
                      <a:alpha val="0"/>
                    </a:schemeClr>
                  </a:gs>
                </a:gsLst>
                <a:lin ang="2700000" scaled="1"/>
              </a:gradFill>
              <a:ln w="0">
                <a:noFill/>
                <a:prstDash val="solid"/>
                <a:round/>
              </a:ln>
            </p:spPr>
            <p:txBody>
              <a:bodyPr/>
              <a:lstStyle/>
              <a:p>
                <a:pPr algn="l" eaLnBrk="1" hangingPunct="1">
                  <a:defRPr/>
                </a:pPr>
                <a:endParaRPr lang="zh-CN" altLang="en-US">
                  <a:latin typeface="Arial" panose="020B0604020202020204" pitchFamily="34" charset="0"/>
                </a:endParaRPr>
              </a:p>
            </p:txBody>
          </p:sp>
          <p:sp>
            <p:nvSpPr>
              <p:cNvPr id="243723" name="Text Box 11"/>
              <p:cNvSpPr txBox="1">
                <a:spLocks noChangeArrowheads="1"/>
              </p:cNvSpPr>
              <p:nvPr/>
            </p:nvSpPr>
            <p:spPr bwMode="gray">
              <a:xfrm>
                <a:off x="1283" y="3310"/>
                <a:ext cx="182" cy="109"/>
              </a:xfrm>
              <a:prstGeom prst="rect">
                <a:avLst/>
              </a:prstGeom>
              <a:noFill/>
              <a:ln w="9525" algn="ctr">
                <a:noFill/>
                <a:miter lim="800000"/>
              </a:ln>
              <a:effectLst/>
            </p:spPr>
            <p:txBody>
              <a:bodyPr wrap="none">
                <a:spAutoFit/>
              </a:bodyPr>
              <a:lstStyle/>
              <a:p>
                <a:pPr>
                  <a:defRPr/>
                </a:pPr>
                <a:endParaRPr lang="zh-CN" altLang="zh-CN" sz="2800">
                  <a:solidFill>
                    <a:srgbClr val="FFFFFF"/>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grpSp>
        <p:sp>
          <p:nvSpPr>
            <p:cNvPr id="98318" name="Text Box 12"/>
            <p:cNvSpPr txBox="1">
              <a:spLocks noChangeArrowheads="1"/>
            </p:cNvSpPr>
            <p:nvPr/>
          </p:nvSpPr>
          <p:spPr bwMode="gray">
            <a:xfrm>
              <a:off x="2097" y="3340"/>
              <a:ext cx="2564" cy="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a:endParaRPr lang="en-US" altLang="zh-CN" b="1" dirty="0"/>
            </a:p>
            <a:p>
              <a:pPr algn="l"/>
              <a:endParaRPr lang="en-US" altLang="zh-CN" b="1" dirty="0"/>
            </a:p>
            <a:p>
              <a:pPr algn="l"/>
              <a:r>
                <a:rPr lang="zh-CN" altLang="en-US" sz="2800" dirty="0">
                  <a:latin typeface="微软雅黑" panose="020B0503020204020204" pitchFamily="34" charset="-122"/>
                  <a:ea typeface="微软雅黑" panose="020B0503020204020204" pitchFamily="34" charset="-122"/>
                </a:rPr>
                <a:t>规定犯罪与刑罚的法律规范</a:t>
              </a:r>
            </a:p>
          </p:txBody>
        </p:sp>
      </p:grpSp>
      <p:sp>
        <p:nvSpPr>
          <p:cNvPr id="98311" name="Text Box 13"/>
          <p:cNvSpPr txBox="1">
            <a:spLocks noChangeArrowheads="1"/>
          </p:cNvSpPr>
          <p:nvPr/>
        </p:nvSpPr>
        <p:spPr bwMode="auto">
          <a:xfrm>
            <a:off x="8588663" y="3027219"/>
            <a:ext cx="11430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dirty="0">
                <a:solidFill>
                  <a:srgbClr val="000000"/>
                </a:solidFill>
                <a:latin typeface="微软雅黑" panose="020B0503020204020204" pitchFamily="34" charset="-122"/>
                <a:ea typeface="微软雅黑" panose="020B0503020204020204" pitchFamily="34" charset="-122"/>
              </a:rPr>
              <a:t>犯罪</a:t>
            </a:r>
          </a:p>
        </p:txBody>
      </p:sp>
      <p:sp>
        <p:nvSpPr>
          <p:cNvPr id="98312" name="Text Box 14"/>
          <p:cNvSpPr txBox="1">
            <a:spLocks noChangeArrowheads="1"/>
          </p:cNvSpPr>
          <p:nvPr/>
        </p:nvSpPr>
        <p:spPr bwMode="auto">
          <a:xfrm>
            <a:off x="8657462" y="5186219"/>
            <a:ext cx="100540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zh-CN" altLang="en-US" sz="3200" dirty="0">
                <a:latin typeface="微软雅黑" panose="020B0503020204020204" pitchFamily="34" charset="-122"/>
                <a:ea typeface="微软雅黑" panose="020B0503020204020204" pitchFamily="34" charset="-122"/>
              </a:rPr>
              <a:t>刑罚</a:t>
            </a:r>
          </a:p>
        </p:txBody>
      </p:sp>
      <p:sp>
        <p:nvSpPr>
          <p:cNvPr id="98313" name="Text Box 15"/>
          <p:cNvSpPr txBox="1">
            <a:spLocks noChangeArrowheads="1"/>
          </p:cNvSpPr>
          <p:nvPr/>
        </p:nvSpPr>
        <p:spPr bwMode="auto">
          <a:xfrm>
            <a:off x="3623519" y="2847470"/>
            <a:ext cx="110172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600" dirty="0">
                <a:solidFill>
                  <a:srgbClr val="008000"/>
                </a:solidFill>
                <a:latin typeface="华文琥珀" panose="02010800040101010101" pitchFamily="2" charset="-122"/>
                <a:ea typeface="华文琥珀" panose="02010800040101010101" pitchFamily="2" charset="-122"/>
              </a:rPr>
              <a:t>刑法</a:t>
            </a:r>
          </a:p>
        </p:txBody>
      </p:sp>
      <p:sp>
        <p:nvSpPr>
          <p:cNvPr id="243728" name="AutoShape 16"/>
          <p:cNvSpPr>
            <a:spLocks noChangeArrowheads="1"/>
          </p:cNvSpPr>
          <p:nvPr/>
        </p:nvSpPr>
        <p:spPr bwMode="auto">
          <a:xfrm>
            <a:off x="6477001" y="3733800"/>
            <a:ext cx="976313" cy="1066800"/>
          </a:xfrm>
          <a:prstGeom prst="rightArrow">
            <a:avLst>
              <a:gd name="adj1" fmla="val 50000"/>
              <a:gd name="adj2" fmla="val 25000"/>
            </a:avLst>
          </a:prstGeom>
          <a:solidFill>
            <a:schemeClr val="bg1">
              <a:lumMod val="85000"/>
            </a:schemeClr>
          </a:solidFill>
          <a:ln w="28575" algn="ctr">
            <a:solidFill>
              <a:schemeClr val="tx1"/>
            </a:solidFill>
            <a:miter lim="800000"/>
          </a:ln>
          <a:effectLst/>
        </p:spPr>
        <p:txBody>
          <a:bodyPr wrap="none" anchor="ctr"/>
          <a:lstStyle/>
          <a:p>
            <a:pPr algn="l" eaLnBrk="1" hangingPunct="1">
              <a:defRPr/>
            </a:pPr>
            <a:endParaRPr lang="zh-CN" altLang="en-US">
              <a:latin typeface="Arial" panose="020B0604020202020204"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2447636" y="1378527"/>
            <a:ext cx="3657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50000"/>
              </a:spcBef>
            </a:pPr>
            <a:r>
              <a:rPr lang="zh-CN" altLang="en-US" sz="3600" dirty="0">
                <a:solidFill>
                  <a:srgbClr val="013A81"/>
                </a:solidFill>
                <a:latin typeface="华文琥珀" panose="02010800040101010101" pitchFamily="2" charset="-122"/>
                <a:ea typeface="华文琥珀" panose="02010800040101010101" pitchFamily="2" charset="-122"/>
              </a:rPr>
              <a:t>犯罪</a:t>
            </a:r>
          </a:p>
        </p:txBody>
      </p:sp>
      <p:sp>
        <p:nvSpPr>
          <p:cNvPr id="106500" name="Rectangle 5"/>
          <p:cNvSpPr>
            <a:spLocks noGrp="1" noChangeArrowheads="1"/>
          </p:cNvSpPr>
          <p:nvPr>
            <p:ph idx="1"/>
          </p:nvPr>
        </p:nvSpPr>
        <p:spPr>
          <a:xfrm>
            <a:off x="835891" y="2737427"/>
            <a:ext cx="6881090" cy="3733800"/>
          </a:xfrm>
          <a:noFill/>
        </p:spPr>
        <p:txBody>
          <a:bodyPr/>
          <a:lstStyle/>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犯罪是指严重危害社会，触犯刑法并应受刑罚处罚的行为。</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中华人民共和国刑法</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第十三条规定</a:t>
            </a:r>
            <a:r>
              <a:rPr kumimoji="1" lang="en-US" altLang="zh-CN" sz="2000" dirty="0">
                <a:latin typeface="微软雅黑" panose="020B0503020204020204" pitchFamily="34" charset="-122"/>
                <a:ea typeface="微软雅黑" panose="020B0503020204020204" pitchFamily="34" charset="-122"/>
              </a:rPr>
              <a:t>——</a:t>
            </a:r>
            <a:r>
              <a:rPr kumimoji="1" lang="zh-CN" altLang="en-US" sz="2000" dirty="0">
                <a:latin typeface="微软雅黑" panose="020B0503020204020204" pitchFamily="34" charset="-122"/>
                <a:ea typeface="微软雅黑" panose="020B0503020204020204" pitchFamily="34" charset="-122"/>
              </a:rPr>
              <a:t>一切危害国家主权、领土完整和安全，分裂国家、颠覆人民民主专政的政权和推翻社会主义制度，破坏社会秩序和经济秩序，侵犯国有财产或者劳动群众集体所有的财产，侵犯公民私人所有的财产，侵犯公民的人身权利、民主权利和其他权利，以及其他危害社会的行为，依照法律应受到刑罚处罚的，都是犯罪，但是情节显著轻微危害不大的，不认为是犯罪。</a:t>
            </a:r>
            <a:endParaRPr kumimoji="1" lang="en-US" altLang="zh-CN" sz="2000" b="1" dirty="0">
              <a:ea typeface="楷体_GB2312" panose="02010609030101010101" pitchFamily="49" charset="-122"/>
            </a:endParaRPr>
          </a:p>
        </p:txBody>
      </p:sp>
      <p:graphicFrame>
        <p:nvGraphicFramePr>
          <p:cNvPr id="4" name="图示 3"/>
          <p:cNvGraphicFramePr/>
          <p:nvPr/>
        </p:nvGraphicFramePr>
        <p:xfrm>
          <a:off x="8072582" y="2179782"/>
          <a:ext cx="3602182"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2"/>
          <p:cNvSpPr txBox="1">
            <a:spLocks noChangeArrowheads="1"/>
          </p:cNvSpPr>
          <p:nvPr/>
        </p:nvSpPr>
        <p:spPr bwMode="auto">
          <a:xfrm>
            <a:off x="2687782" y="1590964"/>
            <a:ext cx="36576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50000"/>
              </a:spcBef>
            </a:pPr>
            <a:r>
              <a:rPr lang="zh-CN" altLang="en-US" sz="3600" dirty="0">
                <a:solidFill>
                  <a:srgbClr val="013A81"/>
                </a:solidFill>
                <a:latin typeface="华文琥珀" panose="02010800040101010101" pitchFamily="2" charset="-122"/>
                <a:ea typeface="华文琥珀" panose="02010800040101010101" pitchFamily="2" charset="-122"/>
              </a:rPr>
              <a:t>刑罚</a:t>
            </a:r>
          </a:p>
        </p:txBody>
      </p:sp>
      <p:sp>
        <p:nvSpPr>
          <p:cNvPr id="106500" name="Rectangle 5"/>
          <p:cNvSpPr>
            <a:spLocks noGrp="1" noChangeArrowheads="1"/>
          </p:cNvSpPr>
          <p:nvPr>
            <p:ph idx="1"/>
          </p:nvPr>
        </p:nvSpPr>
        <p:spPr>
          <a:xfrm>
            <a:off x="1131455" y="2770908"/>
            <a:ext cx="5846618" cy="3733800"/>
          </a:xfrm>
          <a:noFill/>
        </p:spPr>
        <p:txBody>
          <a:bodyPr/>
          <a:lstStyle/>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刑罚是指刑法规定的由国家审判机关依法对犯罪人适用的强制性法律制裁手段。犯罪是刑罚的前提，刑罚是犯罪的结果。</a:t>
            </a:r>
            <a:endParaRPr kumimoji="1" lang="en-US" altLang="zh-CN" sz="2000" dirty="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刑罚的目的：预防犯罪；惩罚犯罪。</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刑罚是最严厉的法律制裁，涉及到对人的生命、自由、财产、资格的限制或剥夺；刑罚只适用于触犯刑法构成犯罪的人；刑罚只能由国家刑事审判机关适用。</a:t>
            </a:r>
            <a:endParaRPr kumimoji="1" lang="en-US" altLang="zh-CN" sz="2000" dirty="0">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7610764" y="1219200"/>
          <a:ext cx="3823854" cy="5952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032003" y="1796796"/>
          <a:ext cx="7371880" cy="4548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21"/>
          <p:cNvSpPr txBox="1">
            <a:spLocks noChangeArrowheads="1"/>
          </p:cNvSpPr>
          <p:nvPr/>
        </p:nvSpPr>
        <p:spPr bwMode="auto">
          <a:xfrm>
            <a:off x="1212783" y="1049155"/>
            <a:ext cx="9159372" cy="747641"/>
          </a:xfrm>
          <a:prstGeom prst="rect">
            <a:avLst/>
          </a:prstGeom>
          <a:noFill/>
          <a:ln w="9525">
            <a:noFill/>
            <a:miter lim="800000"/>
          </a:ln>
        </p:spPr>
        <p:txBody>
          <a:bodyPr wrap="square">
            <a:spAutoFit/>
          </a:bodyPr>
          <a:lstStyle/>
          <a:p>
            <a:pPr eaLnBrk="1" hangingPunct="1">
              <a:lnSpc>
                <a:spcPct val="150000"/>
              </a:lnSpc>
              <a:defRPr/>
            </a:pPr>
            <a:r>
              <a:rPr lang="en-US" altLang="zh-CN" sz="3200" b="1" dirty="0">
                <a:solidFill>
                  <a:srgbClr val="C00000"/>
                </a:solidFill>
                <a:latin typeface="+mn-ea"/>
                <a:ea typeface="楷体_GB2312" panose="02010609030101010101" pitchFamily="49" charset="-122"/>
              </a:rPr>
              <a:t>【</a:t>
            </a:r>
            <a:r>
              <a:rPr lang="zh-CN" altLang="en-US" sz="3200" b="1" dirty="0">
                <a:solidFill>
                  <a:srgbClr val="C00000"/>
                </a:solidFill>
                <a:latin typeface="+mn-ea"/>
                <a:ea typeface="楷体_GB2312" panose="02010609030101010101" pitchFamily="49" charset="-122"/>
              </a:rPr>
              <a:t>我国刑法的基本原则</a:t>
            </a:r>
            <a:r>
              <a:rPr lang="en-US" altLang="zh-CN" sz="3200" b="1" dirty="0">
                <a:solidFill>
                  <a:srgbClr val="C00000"/>
                </a:solidFill>
                <a:latin typeface="+mn-ea"/>
                <a:ea typeface="楷体_GB2312" panose="02010609030101010101" pitchFamily="49" charset="-122"/>
              </a:rPr>
              <a:t>】</a:t>
            </a:r>
            <a:endParaRPr lang="zh-CN" altLang="en-US" sz="3200" b="1" dirty="0">
              <a:solidFill>
                <a:srgbClr val="C00000"/>
              </a:solidFill>
              <a:latin typeface="+mn-ea"/>
              <a:ea typeface="楷体_GB2312" panose="0201060903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16983" y="1763788"/>
            <a:ext cx="9068586" cy="3917019"/>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5" name="Picture 22" descr="图片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75437" y="3066473"/>
            <a:ext cx="1922463"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7" name="Rectangle 24"/>
          <p:cNvSpPr>
            <a:spLocks noGrp="1" noChangeArrowheads="1"/>
          </p:cNvSpPr>
          <p:nvPr>
            <p:ph idx="1"/>
          </p:nvPr>
        </p:nvSpPr>
        <p:spPr>
          <a:xfrm>
            <a:off x="1533237" y="2634673"/>
            <a:ext cx="6705599" cy="3733800"/>
          </a:xfrm>
          <a:noFill/>
        </p:spPr>
        <p:txBody>
          <a:bodyPr/>
          <a:lstStyle/>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罪刑法定原则的含义：</a:t>
            </a:r>
            <a:r>
              <a:rPr kumimoji="1" lang="zh-CN" altLang="en-US" sz="2000" dirty="0">
                <a:solidFill>
                  <a:srgbClr val="C00000"/>
                </a:solidFill>
                <a:latin typeface="微软雅黑" panose="020B0503020204020204" pitchFamily="34" charset="-122"/>
                <a:ea typeface="微软雅黑" panose="020B0503020204020204" pitchFamily="34" charset="-122"/>
              </a:rPr>
              <a:t>法无明文规定不为罪，法无明文规定不处罚。 </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罪刑法定原则的立法体现：犯罪及刑罚的法定化、取消了类推制度、重申了从旧兼从轻原则、分则罪名的规定详细完备、法条的可操作性增强。</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罪刑法定原则的司法适用：正确认定犯罪和判处刑罚、正确进行司法解释。</a:t>
            </a:r>
          </a:p>
        </p:txBody>
      </p:sp>
      <p:sp>
        <p:nvSpPr>
          <p:cNvPr id="6" name="TextBox 21"/>
          <p:cNvSpPr txBox="1">
            <a:spLocks noChangeArrowheads="1"/>
          </p:cNvSpPr>
          <p:nvPr/>
        </p:nvSpPr>
        <p:spPr bwMode="auto">
          <a:xfrm>
            <a:off x="2885858" y="1364657"/>
            <a:ext cx="5976938" cy="751039"/>
          </a:xfrm>
          <a:prstGeom prst="rect">
            <a:avLst/>
          </a:prstGeom>
          <a:noFill/>
          <a:ln w="9525">
            <a:noFill/>
            <a:miter lim="800000"/>
          </a:ln>
        </p:spPr>
        <p:txBody>
          <a:bodyPr>
            <a:spAutoFit/>
          </a:bodyPr>
          <a:lstStyle/>
          <a:p>
            <a:pPr eaLnBrk="1" hangingPunct="1">
              <a:lnSpc>
                <a:spcPct val="150000"/>
              </a:lnSpc>
              <a:defRPr/>
            </a:pPr>
            <a:r>
              <a:rPr lang="zh-CN" altLang="en-US" sz="3200" b="1" dirty="0">
                <a:solidFill>
                  <a:srgbClr val="C00000"/>
                </a:solidFill>
                <a:latin typeface="+mn-ea"/>
                <a:ea typeface="楷体_GB2312" panose="02010609030101010101" pitchFamily="49" charset="-122"/>
              </a:rPr>
              <a:t>罪刑法定原则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258824" y="1295781"/>
            <a:ext cx="8229600" cy="928694"/>
          </a:xfrm>
        </p:spPr>
        <p:txBody>
          <a:bodyPr/>
          <a:lstStyle/>
          <a:p>
            <a:r>
              <a:rPr lang="zh-CN" altLang="en-US" sz="3600" dirty="0">
                <a:solidFill>
                  <a:srgbClr val="002060"/>
                </a:solidFill>
                <a:latin typeface="华文琥珀" panose="02010800040101010101" pitchFamily="2" charset="-122"/>
                <a:ea typeface="华文琥珀" panose="02010800040101010101" pitchFamily="2" charset="-122"/>
              </a:rPr>
              <a:t>考试作弊入刑</a:t>
            </a:r>
          </a:p>
        </p:txBody>
      </p:sp>
      <p:sp>
        <p:nvSpPr>
          <p:cNvPr id="103426" name="Rectangle 2"/>
          <p:cNvSpPr>
            <a:spLocks noGrp="1" noChangeArrowheads="1"/>
          </p:cNvSpPr>
          <p:nvPr>
            <p:ph idx="1"/>
          </p:nvPr>
        </p:nvSpPr>
        <p:spPr>
          <a:xfrm>
            <a:off x="823698" y="2032451"/>
            <a:ext cx="7049286" cy="4286053"/>
          </a:xfrm>
          <a:solidFill>
            <a:schemeClr val="bg1"/>
          </a:solidFill>
          <a:ln>
            <a:solidFill>
              <a:schemeClr val="bg1"/>
            </a:solidFill>
          </a:ln>
          <a:effectLst>
            <a:outerShdw blurRad="50800" dist="38100" dir="5400000" algn="t" rotWithShape="0">
              <a:prstClr val="black">
                <a:alpha val="40000"/>
              </a:prstClr>
            </a:outerShdw>
          </a:effectLst>
        </p:spPr>
        <p:txBody>
          <a:bodyPr/>
          <a:lstStyle/>
          <a:p>
            <a:pPr eaLnBrk="1" hangingPunct="1">
              <a:lnSpc>
                <a:spcPct val="80000"/>
              </a:lnSpc>
            </a:pPr>
            <a:endParaRPr lang="en-US" altLang="zh-CN" sz="2000" b="1" dirty="0">
              <a:ea typeface="黑体" panose="02010609060101010101" charset="-122"/>
            </a:endParaRPr>
          </a:p>
          <a:p>
            <a:r>
              <a:rPr lang="en-US" altLang="zh-CN"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月间被告人虎某联系被告人侯某，让其代替自己参加</a:t>
            </a:r>
            <a:r>
              <a:rPr lang="en-US" altLang="zh-CN" sz="2000" dirty="0">
                <a:latin typeface="微软雅黑" panose="020B0503020204020204" pitchFamily="34" charset="-122"/>
                <a:ea typeface="微软雅黑" panose="020B0503020204020204" pitchFamily="34" charset="-122"/>
              </a:rPr>
              <a:t>2016</a:t>
            </a:r>
            <a:r>
              <a:rPr lang="zh-CN" altLang="en-US" sz="2000" dirty="0">
                <a:latin typeface="微软雅黑" panose="020B0503020204020204" pitchFamily="34" charset="-122"/>
                <a:ea typeface="微软雅黑" panose="020B0503020204020204" pitchFamily="34" charset="-122"/>
              </a:rPr>
              <a:t>年全国硕士研究生招生考试。</a:t>
            </a:r>
            <a:r>
              <a:rPr lang="en-US" altLang="zh-CN"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日上午被告人侯某在代替被告人虎某参加上述考试中的管理类联考综合能力科目时，被监考人员当场发现。被告人侯某于当日被公安机关抓获。</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中华人民共和国刑法修正案（九）</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自</a:t>
            </a:r>
            <a:r>
              <a:rPr lang="en-US" altLang="zh-CN"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日实施，在国家教育考试中组织考试作弊等行为确立为构成犯罪。</a:t>
            </a:r>
          </a:p>
          <a:p>
            <a:r>
              <a:rPr lang="zh-CN" altLang="en-US" sz="2000" dirty="0">
                <a:latin typeface="微软雅黑" panose="020B0503020204020204" pitchFamily="34" charset="-122"/>
                <a:ea typeface="微软雅黑" panose="020B0503020204020204" pitchFamily="34" charset="-122"/>
              </a:rPr>
              <a:t>法院以代替考试罪判处侯某拘役</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个月，罚金人民币</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万元；虎某拘役</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个月，罚金人民币</a:t>
            </a:r>
            <a:r>
              <a:rPr lang="en-US" altLang="zh-CN" sz="2000" dirty="0">
                <a:latin typeface="微软雅黑" panose="020B0503020204020204" pitchFamily="34" charset="-122"/>
                <a:ea typeface="微软雅黑" panose="020B0503020204020204" pitchFamily="34" charset="-122"/>
              </a:rPr>
              <a:t>8000</a:t>
            </a:r>
            <a:r>
              <a:rPr lang="zh-CN" altLang="en-US" sz="2000" dirty="0">
                <a:latin typeface="微软雅黑" panose="020B0503020204020204" pitchFamily="34" charset="-122"/>
                <a:ea typeface="微软雅黑" panose="020B0503020204020204" pitchFamily="34" charset="-122"/>
              </a:rPr>
              <a:t>元。</a:t>
            </a:r>
          </a:p>
        </p:txBody>
      </p:sp>
      <p:pic>
        <p:nvPicPr>
          <p:cNvPr id="7" name="Picture 3" descr="C:\Users\Administrator\Desktop\u=2075021305,1177996881&amp;fm=15&amp;gp=0.jpg"/>
          <p:cNvPicPr>
            <a:picLocks noChangeAspect="1" noChangeArrowheads="1"/>
          </p:cNvPicPr>
          <p:nvPr/>
        </p:nvPicPr>
        <p:blipFill>
          <a:blip r:embed="rId2"/>
          <a:srcRect/>
          <a:stretch>
            <a:fillRect/>
          </a:stretch>
        </p:blipFill>
        <p:spPr bwMode="auto">
          <a:xfrm>
            <a:off x="8558784" y="2551176"/>
            <a:ext cx="3063240" cy="3836121"/>
          </a:xfrm>
          <a:prstGeom prst="rect">
            <a:avLst/>
          </a:prstGeom>
          <a:noFill/>
          <a:effectLst>
            <a:softEdge rad="317500"/>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1258824" y="1295781"/>
            <a:ext cx="8229600" cy="928694"/>
          </a:xfrm>
        </p:spPr>
        <p:txBody>
          <a:bodyPr/>
          <a:lstStyle/>
          <a:p>
            <a:r>
              <a:rPr lang="zh-CN" altLang="en-US" sz="3600" dirty="0">
                <a:solidFill>
                  <a:srgbClr val="002060"/>
                </a:solidFill>
                <a:latin typeface="华文琥珀" panose="02010800040101010101" pitchFamily="2" charset="-122"/>
                <a:ea typeface="华文琥珀" panose="02010800040101010101" pitchFamily="2" charset="-122"/>
              </a:rPr>
              <a:t>高空抛物入刑</a:t>
            </a:r>
          </a:p>
        </p:txBody>
      </p:sp>
      <p:sp>
        <p:nvSpPr>
          <p:cNvPr id="103426" name="Rectangle 2"/>
          <p:cNvSpPr>
            <a:spLocks noGrp="1" noChangeArrowheads="1"/>
          </p:cNvSpPr>
          <p:nvPr>
            <p:ph idx="1"/>
          </p:nvPr>
        </p:nvSpPr>
        <p:spPr>
          <a:xfrm>
            <a:off x="823697" y="2383970"/>
            <a:ext cx="7005853" cy="3020787"/>
          </a:xfrm>
          <a:solidFill>
            <a:schemeClr val="bg1"/>
          </a:solidFill>
          <a:ln>
            <a:solidFill>
              <a:schemeClr val="bg1"/>
            </a:solidFill>
          </a:ln>
          <a:effectLst>
            <a:outerShdw blurRad="50800" dist="38100" dir="5400000" algn="t" rotWithShape="0">
              <a:prstClr val="black">
                <a:alpha val="40000"/>
              </a:prstClr>
            </a:outerShdw>
          </a:effectLst>
        </p:spPr>
        <p:txBody>
          <a:bodyPr/>
          <a:lstStyle/>
          <a:p>
            <a:pPr eaLnBrk="1" hangingPunct="1">
              <a:lnSpc>
                <a:spcPct val="80000"/>
              </a:lnSpc>
            </a:pPr>
            <a:endParaRPr lang="en-US" altLang="zh-CN" sz="2000" b="1" dirty="0">
              <a:ea typeface="黑体" panose="02010609060101010101" charset="-122"/>
            </a:endParaRPr>
          </a:p>
          <a:p>
            <a:r>
              <a:rPr lang="en-US" altLang="zh-CN" sz="1600" dirty="0">
                <a:solidFill>
                  <a:srgbClr val="00397E"/>
                </a:solidFill>
                <a:latin typeface="微软雅黑" panose="020B0503020204020204" pitchFamily="34" charset="-122"/>
                <a:ea typeface="微软雅黑" panose="020B0503020204020204" pitchFamily="34" charset="-122"/>
              </a:rPr>
              <a:t>2020</a:t>
            </a:r>
            <a:r>
              <a:rPr lang="zh-CN" altLang="en-US" sz="1600" dirty="0">
                <a:solidFill>
                  <a:srgbClr val="00397E"/>
                </a:solidFill>
                <a:latin typeface="微软雅黑" panose="020B0503020204020204" pitchFamily="34" charset="-122"/>
                <a:ea typeface="微软雅黑" panose="020B0503020204020204" pitchFamily="34" charset="-122"/>
              </a:rPr>
              <a:t>年</a:t>
            </a:r>
            <a:r>
              <a:rPr lang="en-US" altLang="zh-CN" sz="1600" dirty="0">
                <a:solidFill>
                  <a:srgbClr val="00397E"/>
                </a:solidFill>
                <a:latin typeface="微软雅黑" panose="020B0503020204020204" pitchFamily="34" charset="-122"/>
                <a:ea typeface="微软雅黑" panose="020B0503020204020204" pitchFamily="34" charset="-122"/>
              </a:rPr>
              <a:t>2</a:t>
            </a:r>
            <a:r>
              <a:rPr lang="zh-CN" altLang="en-US" sz="1600" dirty="0">
                <a:solidFill>
                  <a:srgbClr val="00397E"/>
                </a:solidFill>
                <a:latin typeface="微软雅黑" panose="020B0503020204020204" pitchFamily="34" charset="-122"/>
                <a:ea typeface="微软雅黑" panose="020B0503020204020204" pitchFamily="34" charset="-122"/>
              </a:rPr>
              <a:t>月</a:t>
            </a:r>
            <a:r>
              <a:rPr lang="en-US" altLang="zh-CN" sz="1600" dirty="0">
                <a:solidFill>
                  <a:srgbClr val="00397E"/>
                </a:solidFill>
                <a:latin typeface="微软雅黑" panose="020B0503020204020204" pitchFamily="34" charset="-122"/>
                <a:ea typeface="微软雅黑" panose="020B0503020204020204" pitchFamily="34" charset="-122"/>
              </a:rPr>
              <a:t>6</a:t>
            </a:r>
            <a:r>
              <a:rPr lang="zh-CN" altLang="en-US" sz="1600" dirty="0">
                <a:solidFill>
                  <a:srgbClr val="00397E"/>
                </a:solidFill>
                <a:latin typeface="微软雅黑" panose="020B0503020204020204" pitchFamily="34" charset="-122"/>
                <a:ea typeface="微软雅黑" panose="020B0503020204020204" pitchFamily="34" charset="-122"/>
              </a:rPr>
              <a:t>日</a:t>
            </a:r>
            <a:r>
              <a:rPr lang="en-US" altLang="zh-CN" sz="1600" dirty="0">
                <a:solidFill>
                  <a:srgbClr val="00397E"/>
                </a:solidFill>
                <a:latin typeface="微软雅黑" panose="020B0503020204020204" pitchFamily="34" charset="-122"/>
                <a:ea typeface="微软雅黑" panose="020B0503020204020204" pitchFamily="34" charset="-122"/>
              </a:rPr>
              <a:t>22</a:t>
            </a:r>
            <a:r>
              <a:rPr lang="zh-CN" altLang="en-US" sz="1600" dirty="0">
                <a:solidFill>
                  <a:srgbClr val="00397E"/>
                </a:solidFill>
                <a:latin typeface="微软雅黑" panose="020B0503020204020204" pitchFamily="34" charset="-122"/>
                <a:ea typeface="微软雅黑" panose="020B0503020204020204" pitchFamily="34" charset="-122"/>
              </a:rPr>
              <a:t>时许，王某某在南宁市某小区</a:t>
            </a:r>
            <a:r>
              <a:rPr lang="en-US" altLang="zh-CN" sz="1600" dirty="0">
                <a:solidFill>
                  <a:srgbClr val="00397E"/>
                </a:solidFill>
                <a:latin typeface="微软雅黑" panose="020B0503020204020204" pitchFamily="34" charset="-122"/>
                <a:ea typeface="微软雅黑" panose="020B0503020204020204" pitchFamily="34" charset="-122"/>
              </a:rPr>
              <a:t>20</a:t>
            </a:r>
            <a:r>
              <a:rPr lang="zh-CN" altLang="en-US" sz="1600" dirty="0">
                <a:solidFill>
                  <a:srgbClr val="00397E"/>
                </a:solidFill>
                <a:latin typeface="微软雅黑" panose="020B0503020204020204" pitchFamily="34" charset="-122"/>
                <a:ea typeface="微软雅黑" panose="020B0503020204020204" pitchFamily="34" charset="-122"/>
              </a:rPr>
              <a:t>楼某房间室内饮酒后与其妻子发生争吵，王某某为发泄情绪，先后从</a:t>
            </a:r>
            <a:r>
              <a:rPr lang="en-US" altLang="zh-CN" sz="1600" dirty="0">
                <a:solidFill>
                  <a:srgbClr val="00397E"/>
                </a:solidFill>
                <a:latin typeface="微软雅黑" panose="020B0503020204020204" pitchFamily="34" charset="-122"/>
                <a:ea typeface="微软雅黑" panose="020B0503020204020204" pitchFamily="34" charset="-122"/>
              </a:rPr>
              <a:t>20</a:t>
            </a:r>
            <a:r>
              <a:rPr lang="zh-CN" altLang="en-US" sz="1600" dirty="0">
                <a:solidFill>
                  <a:srgbClr val="00397E"/>
                </a:solidFill>
                <a:latin typeface="微软雅黑" panose="020B0503020204020204" pitchFamily="34" charset="-122"/>
                <a:ea typeface="微软雅黑" panose="020B0503020204020204" pitchFamily="34" charset="-122"/>
              </a:rPr>
              <a:t>楼某室、</a:t>
            </a:r>
            <a:r>
              <a:rPr lang="en-US" altLang="zh-CN" sz="1600" dirty="0">
                <a:solidFill>
                  <a:srgbClr val="00397E"/>
                </a:solidFill>
                <a:latin typeface="微软雅黑" panose="020B0503020204020204" pitchFamily="34" charset="-122"/>
                <a:ea typeface="微软雅黑" panose="020B0503020204020204" pitchFamily="34" charset="-122"/>
              </a:rPr>
              <a:t>21</a:t>
            </a:r>
            <a:r>
              <a:rPr lang="zh-CN" altLang="en-US" sz="1600" dirty="0">
                <a:solidFill>
                  <a:srgbClr val="00397E"/>
                </a:solidFill>
                <a:latin typeface="微软雅黑" panose="020B0503020204020204" pitchFamily="34" charset="-122"/>
                <a:ea typeface="微软雅黑" panose="020B0503020204020204" pitchFamily="34" charset="-122"/>
              </a:rPr>
              <a:t>楼某室将衣柜门板、凳子等物品从窗口往楼下抛掷，物品掉落于该栋楼前广场及人行道。</a:t>
            </a:r>
            <a:endParaRPr lang="en-US" altLang="zh-CN" sz="1600" dirty="0">
              <a:solidFill>
                <a:srgbClr val="00397E"/>
              </a:solidFill>
              <a:latin typeface="微软雅黑" panose="020B0503020204020204" pitchFamily="34" charset="-122"/>
              <a:ea typeface="微软雅黑" panose="020B0503020204020204" pitchFamily="34" charset="-122"/>
            </a:endParaRPr>
          </a:p>
          <a:p>
            <a:r>
              <a:rPr lang="zh-CN" altLang="en-US" sz="1600" dirty="0">
                <a:solidFill>
                  <a:srgbClr val="00397E"/>
                </a:solidFill>
                <a:latin typeface="微软雅黑" panose="020B0503020204020204" pitchFamily="34" charset="-122"/>
                <a:ea typeface="微软雅黑" panose="020B0503020204020204" pitchFamily="34" charset="-122"/>
              </a:rPr>
              <a:t>法院审理认为，被告人王某某从建筑物抛掷物品，虽未造成严重后果，但考量其抛掷物品的楼层较高，物品体积重量较大，数量较多，情节严重，其行为构成</a:t>
            </a:r>
            <a:r>
              <a:rPr lang="zh-CN" altLang="en-US" sz="1600" dirty="0">
                <a:solidFill>
                  <a:srgbClr val="FF0000"/>
                </a:solidFill>
                <a:latin typeface="微软雅黑" panose="020B0503020204020204" pitchFamily="34" charset="-122"/>
                <a:ea typeface="微软雅黑" panose="020B0503020204020204" pitchFamily="34" charset="-122"/>
              </a:rPr>
              <a:t>高空抛物罪</a:t>
            </a:r>
            <a:r>
              <a:rPr lang="zh-CN" altLang="en-US" sz="1600" dirty="0">
                <a:solidFill>
                  <a:srgbClr val="00397E"/>
                </a:solidFill>
                <a:latin typeface="微软雅黑" panose="020B0503020204020204" pitchFamily="34" charset="-122"/>
                <a:ea typeface="微软雅黑" panose="020B0503020204020204" pitchFamily="34" charset="-122"/>
              </a:rPr>
              <a:t>，被判处有期徒刑六个月，并处罚金二千元。</a:t>
            </a:r>
            <a:endParaRPr lang="en-US" altLang="zh-CN" sz="1600" dirty="0">
              <a:solidFill>
                <a:srgbClr val="00397E"/>
              </a:solidFill>
              <a:latin typeface="微软雅黑" panose="020B0503020204020204" pitchFamily="34" charset="-122"/>
              <a:ea typeface="微软雅黑" panose="020B0503020204020204" pitchFamily="34" charset="-122"/>
            </a:endParaRPr>
          </a:p>
          <a:p>
            <a:r>
              <a:rPr lang="en-US" altLang="zh-CN" sz="1600" dirty="0">
                <a:solidFill>
                  <a:srgbClr val="00397E"/>
                </a:solidFill>
                <a:latin typeface="微软雅黑" panose="020B0503020204020204" pitchFamily="34" charset="-122"/>
                <a:ea typeface="微软雅黑" panose="020B0503020204020204" pitchFamily="34" charset="-122"/>
              </a:rPr>
              <a:t>2021</a:t>
            </a:r>
            <a:r>
              <a:rPr lang="zh-CN" altLang="en-US" sz="1600" dirty="0">
                <a:solidFill>
                  <a:srgbClr val="00397E"/>
                </a:solidFill>
                <a:latin typeface="微软雅黑" panose="020B0503020204020204" pitchFamily="34" charset="-122"/>
                <a:ea typeface="微软雅黑" panose="020B0503020204020204" pitchFamily="34" charset="-122"/>
              </a:rPr>
              <a:t>年</a:t>
            </a:r>
            <a:r>
              <a:rPr lang="en-US" altLang="zh-CN" sz="1600" dirty="0">
                <a:solidFill>
                  <a:srgbClr val="00397E"/>
                </a:solidFill>
                <a:latin typeface="微软雅黑" panose="020B0503020204020204" pitchFamily="34" charset="-122"/>
                <a:ea typeface="微软雅黑" panose="020B0503020204020204" pitchFamily="34" charset="-122"/>
              </a:rPr>
              <a:t>3</a:t>
            </a:r>
            <a:r>
              <a:rPr lang="zh-CN" altLang="en-US" sz="1600" dirty="0">
                <a:solidFill>
                  <a:srgbClr val="00397E"/>
                </a:solidFill>
                <a:latin typeface="微软雅黑" panose="020B0503020204020204" pitchFamily="34" charset="-122"/>
                <a:ea typeface="微软雅黑" panose="020B0503020204020204" pitchFamily="34" charset="-122"/>
              </a:rPr>
              <a:t>月</a:t>
            </a:r>
            <a:r>
              <a:rPr lang="en-US" altLang="zh-CN" sz="1600" dirty="0">
                <a:solidFill>
                  <a:srgbClr val="00397E"/>
                </a:solidFill>
                <a:latin typeface="微软雅黑" panose="020B0503020204020204" pitchFamily="34" charset="-122"/>
                <a:ea typeface="微软雅黑" panose="020B0503020204020204" pitchFamily="34" charset="-122"/>
              </a:rPr>
              <a:t>1</a:t>
            </a:r>
            <a:r>
              <a:rPr lang="zh-CN" altLang="en-US" sz="1600" dirty="0">
                <a:solidFill>
                  <a:srgbClr val="00397E"/>
                </a:solidFill>
                <a:latin typeface="微软雅黑" panose="020B0503020204020204" pitchFamily="34" charset="-122"/>
                <a:ea typeface="微软雅黑" panose="020B0503020204020204" pitchFamily="34" charset="-122"/>
              </a:rPr>
              <a:t>日起实施的</a:t>
            </a:r>
            <a:r>
              <a:rPr lang="en-US" altLang="zh-CN" sz="1600" dirty="0">
                <a:solidFill>
                  <a:srgbClr val="00397E"/>
                </a:solidFill>
                <a:latin typeface="微软雅黑" panose="020B0503020204020204" pitchFamily="34" charset="-122"/>
                <a:ea typeface="微软雅黑" panose="020B0503020204020204" pitchFamily="34" charset="-122"/>
              </a:rPr>
              <a:t>《</a:t>
            </a:r>
            <a:r>
              <a:rPr lang="zh-CN" altLang="en-US" sz="1600" dirty="0">
                <a:solidFill>
                  <a:srgbClr val="00397E"/>
                </a:solidFill>
                <a:latin typeface="微软雅黑" panose="020B0503020204020204" pitchFamily="34" charset="-122"/>
                <a:ea typeface="微软雅黑" panose="020B0503020204020204" pitchFamily="34" charset="-122"/>
              </a:rPr>
              <a:t>中华人民共和国刑法修正案（十一）</a:t>
            </a:r>
            <a:r>
              <a:rPr lang="en-US" altLang="zh-CN" sz="1600" dirty="0">
                <a:solidFill>
                  <a:srgbClr val="00397E"/>
                </a:solidFill>
                <a:latin typeface="微软雅黑" panose="020B0503020204020204" pitchFamily="34" charset="-122"/>
                <a:ea typeface="微软雅黑" panose="020B0503020204020204" pitchFamily="34" charset="-122"/>
              </a:rPr>
              <a:t>》</a:t>
            </a:r>
            <a:r>
              <a:rPr lang="zh-CN" altLang="en-US" sz="1600" dirty="0">
                <a:solidFill>
                  <a:srgbClr val="00397E"/>
                </a:solidFill>
                <a:latin typeface="微软雅黑" panose="020B0503020204020204" pitchFamily="34" charset="-122"/>
                <a:ea typeface="微软雅黑" panose="020B0503020204020204" pitchFamily="34" charset="-122"/>
              </a:rPr>
              <a:t>新增了“高空抛物罪”，更精准打击高空抛物违法犯罪行为，同时起到防范、震慑作用。</a:t>
            </a:r>
            <a:endParaRPr lang="en-US" altLang="zh-CN" sz="1600" dirty="0">
              <a:solidFill>
                <a:srgbClr val="00397E"/>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53106" y="2792186"/>
            <a:ext cx="2955815" cy="3657599"/>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75862" y="1674092"/>
            <a:ext cx="4719638" cy="677863"/>
          </a:xfrm>
        </p:spPr>
        <p:txBody>
          <a:bodyPr/>
          <a:lstStyle/>
          <a:p>
            <a:pPr eaLnBrk="1" hangingPunct="1"/>
            <a:r>
              <a:rPr lang="zh-CN" altLang="en-US" sz="3200" b="1" dirty="0">
                <a:solidFill>
                  <a:srgbClr val="C00000"/>
                </a:solidFill>
                <a:latin typeface="+mn-ea"/>
                <a:ea typeface="楷体_GB2312" panose="02010609030101010101" pitchFamily="49" charset="-122"/>
                <a:cs typeface="+mn-cs"/>
              </a:rPr>
              <a:t>罪刑相当原则</a:t>
            </a:r>
          </a:p>
        </p:txBody>
      </p:sp>
      <p:sp>
        <p:nvSpPr>
          <p:cNvPr id="101379" name="Rectangle 3"/>
          <p:cNvSpPr>
            <a:spLocks noGrp="1" noChangeArrowheads="1"/>
          </p:cNvSpPr>
          <p:nvPr>
            <p:ph idx="1"/>
          </p:nvPr>
        </p:nvSpPr>
        <p:spPr>
          <a:xfrm>
            <a:off x="1274619" y="2784764"/>
            <a:ext cx="7155873" cy="4419600"/>
          </a:xfrm>
        </p:spPr>
        <p:txBody>
          <a:bodyPr/>
          <a:lstStyle/>
          <a:p>
            <a:pPr eaLnBrk="1" hangingPunct="1">
              <a:lnSpc>
                <a:spcPct val="100000"/>
              </a:lnSpc>
            </a:pPr>
            <a:r>
              <a:rPr kumimoji="1" lang="zh-CN" altLang="en-US" sz="2000" dirty="0">
                <a:solidFill>
                  <a:srgbClr val="000000"/>
                </a:solidFill>
                <a:latin typeface="微软雅黑" panose="020B0503020204020204" pitchFamily="34" charset="-122"/>
                <a:ea typeface="微软雅黑" panose="020B0503020204020204" pitchFamily="34" charset="-122"/>
              </a:rPr>
              <a:t>罪刑相当原则的基本含义：</a:t>
            </a:r>
            <a:r>
              <a:rPr kumimoji="1" lang="zh-CN" altLang="en-US" sz="2000" dirty="0">
                <a:solidFill>
                  <a:srgbClr val="C00000"/>
                </a:solidFill>
                <a:latin typeface="微软雅黑" panose="020B0503020204020204" pitchFamily="34" charset="-122"/>
                <a:ea typeface="微软雅黑" panose="020B0503020204020204" pitchFamily="34" charset="-122"/>
              </a:rPr>
              <a:t>重罪重罚，轻罪轻罚，无罪不罚，罚当其罪，罪刑相当。</a:t>
            </a:r>
            <a:endParaRPr kumimoji="1" lang="en-US" altLang="zh-CN" sz="2000" dirty="0">
              <a:solidFill>
                <a:srgbClr val="C00000"/>
              </a:solidFill>
              <a:latin typeface="微软雅黑" panose="020B0503020204020204" pitchFamily="34" charset="-122"/>
              <a:ea typeface="微软雅黑" panose="020B0503020204020204" pitchFamily="34" charset="-122"/>
            </a:endParaRPr>
          </a:p>
          <a:p>
            <a:pPr eaLnBrk="1" hangingPunct="1">
              <a:lnSpc>
                <a:spcPct val="100000"/>
              </a:lnSpc>
            </a:pPr>
            <a:endParaRPr kumimoji="1" lang="zh-CN" altLang="en-US" sz="2000" dirty="0">
              <a:solidFill>
                <a:srgbClr val="FF0000"/>
              </a:solidFill>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solidFill>
                  <a:srgbClr val="000000"/>
                </a:solidFill>
                <a:latin typeface="微软雅黑" panose="020B0503020204020204" pitchFamily="34" charset="-122"/>
                <a:ea typeface="微软雅黑" panose="020B0503020204020204" pitchFamily="34" charset="-122"/>
              </a:rPr>
              <a:t>罪责刑相适应原则的立法体现：确立了科学严密的刑罚体系、规定了区别对待的处罚原则、设置了轻重不同的法定刑幅度。</a:t>
            </a:r>
          </a:p>
          <a:p>
            <a:pPr eaLnBrk="1" hangingPunct="1">
              <a:lnSpc>
                <a:spcPct val="100000"/>
              </a:lnSpc>
            </a:pPr>
            <a:endParaRPr kumimoji="1" lang="en-US" altLang="zh-CN" sz="2000" dirty="0">
              <a:solidFill>
                <a:srgbClr val="000000"/>
              </a:solidFill>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solidFill>
                  <a:srgbClr val="000000"/>
                </a:solidFill>
                <a:latin typeface="微软雅黑" panose="020B0503020204020204" pitchFamily="34" charset="-122"/>
                <a:ea typeface="微软雅黑" panose="020B0503020204020204" pitchFamily="34" charset="-122"/>
              </a:rPr>
              <a:t>罪责刑相适应原则的司法适用：纠正重定罪轻量刑的错误倾向；纠正重刑主义的错误思想；纠正不同法院量刑轻重悬殊的现象，实现执法中的平衡和协调统一。</a:t>
            </a:r>
          </a:p>
          <a:p>
            <a:pPr eaLnBrk="1" hangingPunct="1">
              <a:lnSpc>
                <a:spcPct val="100000"/>
              </a:lnSpc>
              <a:buFontTx/>
              <a:buNone/>
            </a:pPr>
            <a:endParaRPr kumimoji="1" lang="zh-CN" altLang="en-US" sz="2000" dirty="0">
              <a:solidFill>
                <a:srgbClr val="000000"/>
              </a:solidFill>
              <a:latin typeface="微软雅黑" panose="020B0503020204020204" pitchFamily="34" charset="-122"/>
              <a:ea typeface="微软雅黑" panose="020B0503020204020204" pitchFamily="34" charset="-122"/>
            </a:endParaRPr>
          </a:p>
          <a:p>
            <a:pPr eaLnBrk="1" hangingPunct="1">
              <a:lnSpc>
                <a:spcPct val="100000"/>
              </a:lnSpc>
              <a:buFontTx/>
              <a:buNone/>
            </a:pPr>
            <a:endParaRPr kumimoji="1" lang="en-US" altLang="zh-CN" sz="2000" dirty="0">
              <a:solidFill>
                <a:srgbClr val="000000"/>
              </a:solidFill>
              <a:latin typeface="微软雅黑" panose="020B0503020204020204" pitchFamily="34" charset="-122"/>
              <a:ea typeface="微软雅黑" panose="020B0503020204020204" pitchFamily="34" charset="-122"/>
            </a:endParaRPr>
          </a:p>
        </p:txBody>
      </p:sp>
      <p:pic>
        <p:nvPicPr>
          <p:cNvPr id="5" name="Picture 4" descr="图片2"/>
          <p:cNvPicPr>
            <a:picLocks noChangeAspect="1" noChangeArrowheads="1" noCrop="1"/>
          </p:cNvPicPr>
          <p:nvPr/>
        </p:nvPicPr>
        <p:blipFill>
          <a:blip r:embed="rId2"/>
          <a:srcRect/>
          <a:stretch>
            <a:fillRect/>
          </a:stretch>
        </p:blipFill>
        <p:spPr bwMode="auto">
          <a:xfrm>
            <a:off x="9997440" y="3358415"/>
            <a:ext cx="1409700" cy="3124200"/>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1810512" y="2173225"/>
            <a:ext cx="5742432" cy="45259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ea typeface="黑体" panose="02010609060101010101" charset="-122"/>
            </a:endParaRPr>
          </a:p>
          <a:p>
            <a:r>
              <a:rPr lang="zh-CN" altLang="en-US" sz="2400" dirty="0">
                <a:latin typeface="微软雅黑" panose="020B0503020204020204" pitchFamily="34" charset="-122"/>
                <a:ea typeface="微软雅黑" panose="020B0503020204020204" pitchFamily="34" charset="-122"/>
              </a:rPr>
              <a:t>甲、乙两人都犯了故意伤害罪，均致人重伤。甲犯罪后向公安机关自动投案，如实供述了自己的罪行。乙犯罪后潜逃，后被公安机关抓获。</a:t>
            </a: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法院以故意伤害罪判处甲有期徒刑</a:t>
            </a:r>
            <a:r>
              <a:rPr lang="en-US" altLang="zh-CN" sz="2400" dirty="0">
                <a:latin typeface="微软雅黑" panose="020B0503020204020204" pitchFamily="34" charset="-122"/>
                <a:ea typeface="微软雅黑" panose="020B0503020204020204" pitchFamily="34" charset="-122"/>
              </a:rPr>
              <a:t>5</a:t>
            </a:r>
            <a:r>
              <a:rPr lang="zh-CN" altLang="en-US" sz="2400" dirty="0">
                <a:latin typeface="微软雅黑" panose="020B0503020204020204" pitchFamily="34" charset="-122"/>
                <a:ea typeface="微软雅黑" panose="020B0503020204020204" pitchFamily="34" charset="-122"/>
              </a:rPr>
              <a:t>年，以相同罪名判处乙有期徒刑</a:t>
            </a:r>
            <a:r>
              <a:rPr lang="en-US" altLang="zh-CN" sz="2400" dirty="0">
                <a:latin typeface="微软雅黑" panose="020B0503020204020204" pitchFamily="34" charset="-122"/>
                <a:ea typeface="微软雅黑" panose="020B0503020204020204" pitchFamily="34" charset="-122"/>
              </a:rPr>
              <a:t>8</a:t>
            </a:r>
            <a:r>
              <a:rPr lang="zh-CN" altLang="en-US" sz="2400" dirty="0">
                <a:latin typeface="微软雅黑" panose="020B0503020204020204" pitchFamily="34" charset="-122"/>
                <a:ea typeface="微软雅黑" panose="020B0503020204020204" pitchFamily="34" charset="-122"/>
              </a:rPr>
              <a:t>年。</a:t>
            </a:r>
          </a:p>
        </p:txBody>
      </p:sp>
      <p:pic>
        <p:nvPicPr>
          <p:cNvPr id="3" name="图片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789164" y="2905125"/>
            <a:ext cx="3581400" cy="2419350"/>
          </a:xfrm>
          <a:prstGeom prst="rect">
            <a:avLst/>
          </a:prstGeom>
          <a:effectLst>
            <a:softEdge rad="317500"/>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2509212" y="1763280"/>
            <a:ext cx="6096000" cy="739775"/>
          </a:xfrm>
        </p:spPr>
        <p:txBody>
          <a:bodyPr/>
          <a:lstStyle/>
          <a:p>
            <a:pPr eaLnBrk="1" hangingPunct="1"/>
            <a:r>
              <a:rPr lang="zh-CN" altLang="en-US" sz="3200" b="1" dirty="0">
                <a:solidFill>
                  <a:srgbClr val="C00000"/>
                </a:solidFill>
                <a:latin typeface="+mn-ea"/>
                <a:ea typeface="楷体_GB2312" panose="02010609030101010101" pitchFamily="49" charset="-122"/>
                <a:cs typeface="+mn-cs"/>
              </a:rPr>
              <a:t>适用刑法人人平等原则</a:t>
            </a:r>
          </a:p>
        </p:txBody>
      </p:sp>
      <p:sp>
        <p:nvSpPr>
          <p:cNvPr id="102403" name="Rectangle 3"/>
          <p:cNvSpPr>
            <a:spLocks noGrp="1" noChangeArrowheads="1"/>
          </p:cNvSpPr>
          <p:nvPr>
            <p:ph idx="1"/>
          </p:nvPr>
        </p:nvSpPr>
        <p:spPr>
          <a:xfrm>
            <a:off x="1671781" y="2503055"/>
            <a:ext cx="6315364" cy="3429000"/>
          </a:xfrm>
        </p:spPr>
        <p:txBody>
          <a:bodyPr/>
          <a:lstStyle/>
          <a:p>
            <a:pPr eaLnBrk="1" hangingPunct="1">
              <a:lnSpc>
                <a:spcPct val="90000"/>
              </a:lnSpc>
            </a:pPr>
            <a:endParaRPr kumimoji="1" lang="en-US" altLang="zh-CN" sz="2000" b="1" dirty="0">
              <a:ea typeface="楷体_GB2312" panose="02010609030101010101" pitchFamily="49"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适用刑法人人平等原则的含义：</a:t>
            </a:r>
            <a:r>
              <a:rPr kumimoji="1" lang="zh-CN" altLang="en-US" sz="2000" dirty="0">
                <a:solidFill>
                  <a:srgbClr val="C00000"/>
                </a:solidFill>
                <a:latin typeface="微软雅黑" panose="020B0503020204020204" pitchFamily="34" charset="-122"/>
                <a:ea typeface="微软雅黑" panose="020B0503020204020204" pitchFamily="34" charset="-122"/>
              </a:rPr>
              <a:t>任何人犯罪，在适用法律上一律平等，不允许任何人有超越法律的特权。</a:t>
            </a:r>
          </a:p>
          <a:p>
            <a:pPr eaLnBrk="1" hangingPunct="1">
              <a:lnSpc>
                <a:spcPct val="100000"/>
              </a:lnSpc>
            </a:pPr>
            <a:endParaRPr kumimoji="1" lang="zh-CN" altLang="en-US" sz="2000" dirty="0">
              <a:solidFill>
                <a:srgbClr val="008000"/>
              </a:solidFill>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刑法人人平等原则的立法体现；在刑法总则中的体现、在刑法分则中的体现。</a:t>
            </a:r>
          </a:p>
          <a:p>
            <a:pPr eaLnBrk="1" hangingPunct="1">
              <a:lnSpc>
                <a:spcPct val="100000"/>
              </a:lnSpc>
            </a:pPr>
            <a:endParaRPr kumimoji="1"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刑法人人平等原则的司法适用：做到刑事司法公正、反对特权。</a:t>
            </a:r>
          </a:p>
        </p:txBody>
      </p:sp>
      <p:pic>
        <p:nvPicPr>
          <p:cNvPr id="2" name="图片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605212" y="3426691"/>
            <a:ext cx="2746278" cy="2059709"/>
          </a:xfrm>
          <a:prstGeom prst="rect">
            <a:avLst/>
          </a:prstGeom>
          <a:effectLst>
            <a:softEdge rad="317500"/>
          </a:effectLst>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idx="1"/>
          </p:nvPr>
        </p:nvSpPr>
        <p:spPr>
          <a:xfrm>
            <a:off x="960120" y="945452"/>
            <a:ext cx="10395204" cy="4525963"/>
          </a:xfrm>
          <a:noFill/>
        </p:spPr>
        <p:txBody>
          <a:bodyPr/>
          <a:lstStyle/>
          <a:p>
            <a:pPr eaLnBrk="1" hangingPunct="1"/>
            <a:endParaRPr lang="en-US" altLang="zh-CN" b="1" dirty="0">
              <a:ea typeface="黑体" panose="02010609060101010101" charset="-122"/>
            </a:endParaRPr>
          </a:p>
          <a:p>
            <a:pPr>
              <a:lnSpc>
                <a:spcPct val="100000"/>
              </a:lnSpc>
            </a:pPr>
            <a:r>
              <a:rPr lang="en-US" altLang="zh-CN" sz="2000" dirty="0">
                <a:latin typeface="微软雅黑" panose="020B0503020204020204" pitchFamily="34" charset="-122"/>
                <a:ea typeface="微软雅黑" panose="020B0503020204020204" pitchFamily="34" charset="-122"/>
              </a:rPr>
              <a:t>2002</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日晚，原绍兴轻纺科技中心董事长丁某被其丈夫、时任公司总经理的徐某某残忍杀害。作为国内纺织科技界知名的女企业家，丁某被害案引起了社会各界的广泛关注。</a:t>
            </a: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日，浙江省绍兴市中级人民法院做出一审判决，以故意杀人罪判处徐某某死刑，剥夺政治权利终身。一审宣判后，徐某某向浙江高院提出上诉。</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2000" dirty="0">
              <a:latin typeface="微软雅黑" panose="020B0503020204020204" pitchFamily="34" charset="-122"/>
              <a:ea typeface="微软雅黑" panose="020B0503020204020204" pitchFamily="34" charset="-122"/>
            </a:endParaRPr>
          </a:p>
          <a:p>
            <a:pPr>
              <a:lnSpc>
                <a:spcPct val="100000"/>
              </a:lnSpc>
            </a:pP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４月，徐某某在关押期间完成的３项实用新型技术，被国家知识产权局专利局受理。这３项技术发明都与纺织行业有关。有不少人上书法院请求“刀下留人”，其中多是知识阶层人士。徐本人拥有多项国家专利，还曾被评为</a:t>
            </a:r>
            <a:r>
              <a:rPr lang="en-US" altLang="zh-CN" sz="2000" dirty="0">
                <a:latin typeface="微软雅黑" panose="020B0503020204020204" pitchFamily="34" charset="-122"/>
                <a:ea typeface="微软雅黑" panose="020B0503020204020204" pitchFamily="34" charset="-122"/>
              </a:rPr>
              <a:t>2001</a:t>
            </a:r>
            <a:r>
              <a:rPr lang="zh-CN" altLang="en-US" sz="2000" dirty="0">
                <a:latin typeface="微软雅黑" panose="020B0503020204020204" pitchFamily="34" charset="-122"/>
                <a:ea typeface="微软雅黑" panose="020B0503020204020204" pitchFamily="34" charset="-122"/>
              </a:rPr>
              <a:t>年度全国生产力促进中心先进个人。国内各大媒体纷纷以“科学家杀人能否免死”为题，对此案进行了转载或报道。“科技有功人员犯罪能否网开一面”，在社会上引起了热烈的争论。</a:t>
            </a:r>
            <a:endParaRPr lang="en-US" altLang="zh-CN" sz="20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960120" y="5301013"/>
            <a:ext cx="6861048" cy="126682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日，浙江省高级人民法院做出终审判决：徐某某故意杀人行为情节恶劣，后果严重，依法应予严惩，裁定驳回徐某某上诉，维持原判。</a:t>
            </a:r>
          </a:p>
          <a:p>
            <a:pPr>
              <a:lnSpc>
                <a:spcPct val="100000"/>
              </a:lnSpc>
            </a:pP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xmlns="" val="0"/>
              </a:ext>
            </a:extLst>
          </a:blip>
          <a:srcRect b="17301"/>
          <a:stretch>
            <a:fillRect/>
          </a:stretch>
        </p:blipFill>
        <p:spPr>
          <a:xfrm>
            <a:off x="8727948" y="5092065"/>
            <a:ext cx="2318004" cy="1409319"/>
          </a:xfrm>
          <a:prstGeom prst="rect">
            <a:avLst/>
          </a:prstGeom>
          <a:effectLst>
            <a:softEdge rad="127000"/>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073516" y="2292262"/>
            <a:ext cx="583247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犯罪概述</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640415" y="2292262"/>
            <a:ext cx="5762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二</a:t>
            </a:r>
          </a:p>
        </p:txBody>
      </p:sp>
      <p:sp>
        <p:nvSpPr>
          <p:cNvPr id="4" name="圆角矩形 2"/>
          <p:cNvSpPr>
            <a:spLocks noChangeArrowheads="1"/>
          </p:cNvSpPr>
          <p:nvPr/>
        </p:nvSpPr>
        <p:spPr bwMode="auto">
          <a:xfrm>
            <a:off x="3566596" y="2309026"/>
            <a:ext cx="723900" cy="503237"/>
          </a:xfrm>
          <a:prstGeom prst="roundRect">
            <a:avLst>
              <a:gd name="adj" fmla="val 16667"/>
            </a:avLst>
          </a:prstGeom>
          <a:noFill/>
          <a:ln w="9525">
            <a:solidFill>
              <a:schemeClr val="tx1"/>
            </a:solidFill>
            <a:rou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anose="02010609030101010101" pitchFamily="49" charset="-122"/>
            </a:endParaRPr>
          </a:p>
        </p:txBody>
      </p:sp>
      <p:graphicFrame>
        <p:nvGraphicFramePr>
          <p:cNvPr id="7" name="图示 6"/>
          <p:cNvGraphicFramePr/>
          <p:nvPr/>
        </p:nvGraphicFramePr>
        <p:xfrm>
          <a:off x="4204968" y="3290186"/>
          <a:ext cx="4169774" cy="271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2743200" y="1295400"/>
            <a:ext cx="3657600" cy="641350"/>
          </a:xfrm>
          <a:prstGeom prst="rect">
            <a:avLst/>
          </a:prstGeom>
          <a:noFill/>
          <a:ln w="9525">
            <a:noFill/>
            <a:miter lim="800000"/>
          </a:ln>
        </p:spPr>
        <p:txBody>
          <a:bodyPr>
            <a:spAutoFit/>
          </a:bodyPr>
          <a:lstStyle/>
          <a:p>
            <a:pPr>
              <a:spcBef>
                <a:spcPct val="50000"/>
              </a:spcBef>
            </a:pPr>
            <a:r>
              <a:rPr lang="zh-CN" altLang="en-US" sz="3600" b="1" dirty="0">
                <a:solidFill>
                  <a:srgbClr val="FF3300"/>
                </a:solidFill>
                <a:ea typeface="黑体" panose="02010609060101010101" charset="-122"/>
              </a:rPr>
              <a:t>（一） 犯罪定义</a:t>
            </a:r>
          </a:p>
        </p:txBody>
      </p:sp>
      <p:sp>
        <p:nvSpPr>
          <p:cNvPr id="92164" name="Rectangle 5"/>
          <p:cNvSpPr>
            <a:spLocks noGrp="1" noChangeArrowheads="1"/>
          </p:cNvSpPr>
          <p:nvPr>
            <p:ph type="body" idx="1"/>
          </p:nvPr>
        </p:nvSpPr>
        <p:spPr>
          <a:xfrm>
            <a:off x="2133600" y="2438400"/>
            <a:ext cx="5334000" cy="4038600"/>
          </a:xfrm>
          <a:noFill/>
        </p:spPr>
        <p:txBody>
          <a:bodyPr/>
          <a:lstStyle/>
          <a:p>
            <a:pPr eaLnBrk="1" hangingPunct="1">
              <a:lnSpc>
                <a:spcPct val="85000"/>
              </a:lnSpc>
            </a:pPr>
            <a:r>
              <a:rPr kumimoji="1" lang="zh-CN" altLang="en-US" sz="2000" b="1" dirty="0">
                <a:ea typeface="楷体_GB2312" panose="02010609030101010101" pitchFamily="49" charset="-122"/>
              </a:rPr>
              <a:t>犯罪是指严重危害社会，触犯刑法并应受刑罚处罚的行为。</a:t>
            </a:r>
          </a:p>
          <a:p>
            <a:pPr eaLnBrk="1" hangingPunct="1">
              <a:lnSpc>
                <a:spcPct val="85000"/>
              </a:lnSpc>
            </a:pPr>
            <a:endParaRPr kumimoji="1" lang="zh-CN" altLang="en-US" sz="2000" b="1" dirty="0">
              <a:ea typeface="楷体_GB2312" panose="02010609030101010101" pitchFamily="49" charset="-122"/>
            </a:endParaRPr>
          </a:p>
          <a:p>
            <a:pPr eaLnBrk="1" hangingPunct="1">
              <a:lnSpc>
                <a:spcPct val="85000"/>
              </a:lnSpc>
            </a:pPr>
            <a:r>
              <a:rPr kumimoji="1" lang="zh-CN" altLang="en-US" sz="2000" b="1" dirty="0">
                <a:ea typeface="楷体_GB2312" panose="02010609030101010101" pitchFamily="49" charset="-122"/>
              </a:rPr>
              <a:t>我国</a:t>
            </a:r>
            <a:r>
              <a:rPr kumimoji="1" lang="en-US" altLang="zh-CN" sz="2000" b="1" dirty="0">
                <a:ea typeface="楷体_GB2312" panose="02010609030101010101" pitchFamily="49" charset="-122"/>
              </a:rPr>
              <a:t>《</a:t>
            </a:r>
            <a:r>
              <a:rPr kumimoji="1" lang="zh-CN" altLang="en-US" sz="2000" b="1" dirty="0">
                <a:ea typeface="楷体_GB2312" panose="02010609030101010101" pitchFamily="49" charset="-122"/>
              </a:rPr>
              <a:t>刑法</a:t>
            </a:r>
            <a:r>
              <a:rPr kumimoji="1" lang="en-US" altLang="zh-CN" sz="2000" b="1" dirty="0">
                <a:ea typeface="楷体_GB2312" panose="02010609030101010101" pitchFamily="49" charset="-122"/>
              </a:rPr>
              <a:t>》</a:t>
            </a:r>
            <a:r>
              <a:rPr kumimoji="1" lang="zh-CN" altLang="en-US" sz="2000" b="1" dirty="0">
                <a:ea typeface="楷体_GB2312" panose="02010609030101010101" pitchFamily="49" charset="-122"/>
              </a:rPr>
              <a:t>规定：“</a:t>
            </a:r>
            <a:r>
              <a:rPr kumimoji="1" lang="zh-CN" altLang="en-US" sz="2000" b="1" dirty="0">
                <a:solidFill>
                  <a:srgbClr val="008000"/>
                </a:solidFill>
                <a:ea typeface="楷体_GB2312" panose="02010609030101010101" pitchFamily="49" charset="-122"/>
              </a:rPr>
              <a:t>一切危害国家主权、领土完整和安全，分裂国家、颠覆人民民主专政的政权和推翻社会主义制度，破坏社会秩序和经济秩序，侵犯国有财产或者劳动群众集体所有的财产，侵犯公民私人所有的财产，侵犯公民的人身权利、民主权利和其他权利，以及其他危害社会的行为，依照法律应受到刑罚处罚的，都是犯罪，但是情节显著轻微危害不大的，不认为是犯罪。</a:t>
            </a:r>
            <a:r>
              <a:rPr kumimoji="1" lang="zh-CN" altLang="en-US" sz="2000" b="1" dirty="0">
                <a:ea typeface="楷体_GB2312" panose="02010609030101010101" pitchFamily="49" charset="-122"/>
              </a:rPr>
              <a:t>”</a:t>
            </a:r>
            <a:r>
              <a:rPr kumimoji="1" lang="en-US" altLang="zh-CN" sz="2000" b="1" dirty="0">
                <a:ea typeface="楷体_GB2312" panose="02010609030101010101" pitchFamily="49" charset="-122"/>
              </a:rPr>
              <a:t>—— </a:t>
            </a:r>
            <a:r>
              <a:rPr kumimoji="1" lang="zh-CN" altLang="en-US" sz="2000" b="1" dirty="0">
                <a:ea typeface="楷体_GB2312" panose="02010609030101010101" pitchFamily="49" charset="-122"/>
              </a:rPr>
              <a:t>刑法第</a:t>
            </a:r>
            <a:r>
              <a:rPr kumimoji="1" lang="en-US" altLang="zh-CN" sz="2000" b="1" dirty="0">
                <a:ea typeface="楷体_GB2312" panose="02010609030101010101" pitchFamily="49" charset="-122"/>
              </a:rPr>
              <a:t>13</a:t>
            </a:r>
            <a:r>
              <a:rPr kumimoji="1" lang="zh-CN" altLang="en-US" sz="2000" b="1" dirty="0">
                <a:ea typeface="楷体_GB2312" panose="02010609030101010101" pitchFamily="49" charset="-122"/>
              </a:rPr>
              <a:t>条</a:t>
            </a:r>
          </a:p>
          <a:p>
            <a:pPr eaLnBrk="1" hangingPunct="1">
              <a:lnSpc>
                <a:spcPct val="85000"/>
              </a:lnSpc>
            </a:pPr>
            <a:endParaRPr kumimoji="1" lang="en-US" altLang="zh-CN" sz="2000" b="1" dirty="0">
              <a:ea typeface="楷体_GB2312" panose="02010609030101010101" pitchFamily="49" charset="-122"/>
            </a:endParaRPr>
          </a:p>
        </p:txBody>
      </p:sp>
      <p:pic>
        <p:nvPicPr>
          <p:cNvPr id="92165" name="Picture 7" descr="2007106114111"/>
          <p:cNvPicPr>
            <a:picLocks noChangeAspect="1" noChangeArrowheads="1"/>
          </p:cNvPicPr>
          <p:nvPr/>
        </p:nvPicPr>
        <p:blipFill>
          <a:blip r:embed="rId2"/>
          <a:srcRect b="8800"/>
          <a:stretch>
            <a:fillRect/>
          </a:stretch>
        </p:blipFill>
        <p:spPr bwMode="auto">
          <a:xfrm>
            <a:off x="7848600" y="2895600"/>
            <a:ext cx="2362200" cy="3276600"/>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2"/>
          <p:cNvSpPr txBox="1">
            <a:spLocks noChangeArrowheads="1"/>
          </p:cNvSpPr>
          <p:nvPr/>
        </p:nvSpPr>
        <p:spPr bwMode="auto">
          <a:xfrm>
            <a:off x="2438400" y="1066800"/>
            <a:ext cx="3657600" cy="641350"/>
          </a:xfrm>
          <a:prstGeom prst="rect">
            <a:avLst/>
          </a:prstGeom>
          <a:noFill/>
          <a:ln w="9525">
            <a:noFill/>
            <a:miter lim="800000"/>
          </a:ln>
        </p:spPr>
        <p:txBody>
          <a:bodyPr>
            <a:spAutoFit/>
          </a:bodyPr>
          <a:lstStyle/>
          <a:p>
            <a:pPr>
              <a:spcBef>
                <a:spcPct val="50000"/>
              </a:spcBef>
            </a:pPr>
            <a:r>
              <a:rPr lang="zh-CN" altLang="en-US" sz="3600" b="1" dirty="0">
                <a:solidFill>
                  <a:srgbClr val="FF3300"/>
                </a:solidFill>
                <a:ea typeface="黑体" panose="02010609060101010101" charset="-122"/>
              </a:rPr>
              <a:t>（二）犯罪构成</a:t>
            </a:r>
          </a:p>
        </p:txBody>
      </p:sp>
      <p:sp>
        <p:nvSpPr>
          <p:cNvPr id="93188" name="Rectangle 4"/>
          <p:cNvSpPr>
            <a:spLocks noGrp="1" noChangeArrowheads="1"/>
          </p:cNvSpPr>
          <p:nvPr>
            <p:ph type="body" idx="1"/>
          </p:nvPr>
        </p:nvSpPr>
        <p:spPr>
          <a:xfrm>
            <a:off x="2057400" y="1981200"/>
            <a:ext cx="7924800" cy="914400"/>
          </a:xfrm>
          <a:noFill/>
        </p:spPr>
        <p:txBody>
          <a:bodyPr/>
          <a:lstStyle/>
          <a:p>
            <a:pPr eaLnBrk="1" hangingPunct="1">
              <a:lnSpc>
                <a:spcPct val="80000"/>
              </a:lnSpc>
              <a:buFontTx/>
              <a:buNone/>
            </a:pPr>
            <a:r>
              <a:rPr kumimoji="1" lang="en-US" altLang="zh-CN" sz="2000" b="1">
                <a:ea typeface="楷体_GB2312" panose="02010609030101010101" pitchFamily="49" charset="-122"/>
              </a:rPr>
              <a:t>     </a:t>
            </a:r>
            <a:r>
              <a:rPr kumimoji="1" lang="zh-CN" altLang="en-US" sz="2000" b="1">
                <a:ea typeface="楷体_GB2312" panose="02010609030101010101" pitchFamily="49" charset="-122"/>
              </a:rPr>
              <a:t>犯罪构成就是依照我国刑法的规定，决定某一具体行为的社会危害性及其程度而为该行为构成犯罪所必须的一切主观要件和客观要件的有机统一。</a:t>
            </a:r>
          </a:p>
        </p:txBody>
      </p:sp>
      <p:pic>
        <p:nvPicPr>
          <p:cNvPr id="93189" name="图片 6" descr="犯罪.png"/>
          <p:cNvPicPr>
            <a:picLocks noChangeAspect="1"/>
          </p:cNvPicPr>
          <p:nvPr/>
        </p:nvPicPr>
        <p:blipFill>
          <a:blip r:embed="rId2"/>
          <a:srcRect/>
          <a:stretch>
            <a:fillRect/>
          </a:stretch>
        </p:blipFill>
        <p:spPr bwMode="auto">
          <a:xfrm>
            <a:off x="2286000" y="3048000"/>
            <a:ext cx="8001000" cy="34925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89599" y="1579732"/>
            <a:ext cx="9099068" cy="4526672"/>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46" name="Rectangle 14"/>
          <p:cNvSpPr>
            <a:spLocks noChangeArrowheads="1"/>
          </p:cNvSpPr>
          <p:nvPr/>
        </p:nvSpPr>
        <p:spPr bwMode="gray">
          <a:xfrm>
            <a:off x="2438400" y="1447800"/>
            <a:ext cx="2743200" cy="579438"/>
          </a:xfrm>
          <a:prstGeom prst="rect">
            <a:avLst/>
          </a:prstGeom>
          <a:noFill/>
          <a:ln w="9525">
            <a:noFill/>
            <a:miter lim="800000"/>
          </a:ln>
        </p:spPr>
        <p:txBody>
          <a:bodyPr>
            <a:spAutoFit/>
          </a:bodyPr>
          <a:lstStyle/>
          <a:p>
            <a:pPr algn="ctr" eaLnBrk="0" hangingPunct="0"/>
            <a:r>
              <a:rPr lang="en-US" altLang="zh-CN" sz="3200" b="1" dirty="0">
                <a:solidFill>
                  <a:srgbClr val="FF0000"/>
                </a:solidFill>
                <a:ea typeface="黑体" panose="02010609060101010101" charset="-122"/>
              </a:rPr>
              <a:t>1.</a:t>
            </a:r>
            <a:r>
              <a:rPr lang="zh-CN" altLang="en-US" sz="3200" b="1" dirty="0">
                <a:solidFill>
                  <a:srgbClr val="FF0000"/>
                </a:solidFill>
                <a:ea typeface="黑体" panose="02010609060101010101" charset="-122"/>
              </a:rPr>
              <a:t>犯罪客体</a:t>
            </a:r>
          </a:p>
        </p:txBody>
      </p:sp>
      <p:sp>
        <p:nvSpPr>
          <p:cNvPr id="94212" name="Rectangle 19"/>
          <p:cNvSpPr>
            <a:spLocks noGrp="1" noChangeArrowheads="1"/>
          </p:cNvSpPr>
          <p:nvPr>
            <p:ph type="body" idx="1"/>
          </p:nvPr>
        </p:nvSpPr>
        <p:spPr>
          <a:xfrm>
            <a:off x="2438400" y="2332038"/>
            <a:ext cx="4953000" cy="4221162"/>
          </a:xfrm>
          <a:noFill/>
        </p:spPr>
        <p:txBody>
          <a:bodyPr/>
          <a:lstStyle/>
          <a:p>
            <a:pPr eaLnBrk="1" hangingPunct="1">
              <a:lnSpc>
                <a:spcPct val="80000"/>
              </a:lnSpc>
            </a:pPr>
            <a:endParaRPr lang="en-US" altLang="zh-CN" sz="2000" b="1" dirty="0"/>
          </a:p>
          <a:p>
            <a:pPr eaLnBrk="1" hangingPunct="1">
              <a:lnSpc>
                <a:spcPct val="80000"/>
              </a:lnSpc>
            </a:pPr>
            <a:r>
              <a:rPr lang="zh-CN" altLang="en-US" sz="1800" b="1" dirty="0">
                <a:latin typeface="楷体_GB2312" panose="02010609030101010101" pitchFamily="49" charset="-122"/>
                <a:ea typeface="楷体_GB2312" panose="02010609030101010101" pitchFamily="49" charset="-122"/>
              </a:rPr>
              <a:t>犯罪客体是指我国刑法所保护的，为犯罪行为所危害的社会关系。它是行为构成犯罪的要件之一。</a:t>
            </a:r>
          </a:p>
          <a:p>
            <a:pPr eaLnBrk="1" hangingPunct="1">
              <a:lnSpc>
                <a:spcPct val="80000"/>
              </a:lnSpc>
            </a:pPr>
            <a:endParaRPr lang="zh-CN" altLang="en-US" sz="1800" b="1" dirty="0">
              <a:latin typeface="楷体_GB2312" panose="02010609030101010101" pitchFamily="49" charset="-122"/>
              <a:ea typeface="楷体_GB2312" panose="02010609030101010101" pitchFamily="49" charset="-122"/>
            </a:endParaRPr>
          </a:p>
          <a:p>
            <a:pPr eaLnBrk="1" hangingPunct="1">
              <a:lnSpc>
                <a:spcPct val="80000"/>
              </a:lnSpc>
            </a:pPr>
            <a:r>
              <a:rPr lang="zh-CN" altLang="en-US" sz="1800" b="1" dirty="0">
                <a:latin typeface="楷体_GB2312" panose="02010609030101010101" pitchFamily="49" charset="-122"/>
                <a:ea typeface="楷体_GB2312" panose="02010609030101010101" pitchFamily="49" charset="-122"/>
              </a:rPr>
              <a:t>某种行为，如果没有或者不可能危害任何一种刑法所保护的社会关系，那就不可能构成犯罪。</a:t>
            </a:r>
          </a:p>
          <a:p>
            <a:pPr eaLnBrk="1" hangingPunct="1">
              <a:lnSpc>
                <a:spcPct val="80000"/>
              </a:lnSpc>
            </a:pPr>
            <a:endParaRPr lang="zh-CN" altLang="en-US" sz="1800" b="1" dirty="0">
              <a:latin typeface="楷体_GB2312" panose="02010609030101010101" pitchFamily="49" charset="-122"/>
              <a:ea typeface="楷体_GB2312" panose="02010609030101010101" pitchFamily="49" charset="-122"/>
            </a:endParaRPr>
          </a:p>
          <a:p>
            <a:pPr eaLnBrk="1" hangingPunct="1">
              <a:lnSpc>
                <a:spcPct val="80000"/>
              </a:lnSpc>
            </a:pPr>
            <a:r>
              <a:rPr lang="zh-CN" altLang="en-US" sz="1800" b="1" dirty="0">
                <a:latin typeface="楷体_GB2312" panose="02010609030101010101" pitchFamily="49" charset="-122"/>
                <a:ea typeface="楷体_GB2312" panose="02010609030101010101" pitchFamily="49" charset="-122"/>
              </a:rPr>
              <a:t>受我国刑法保护而为犯罪所侵害的社会关系包括：国家安全、公共安全、社会主义经济基础、公民的人身权利、民主权利和其他权利、公私财产的所有权、社会主义社会管理秩序、国防利益、国家工作人员职务的廉洁性、国家机关的正常管理活动、军事利益等。 </a:t>
            </a:r>
          </a:p>
          <a:p>
            <a:pPr algn="just" eaLnBrk="1" hangingPunct="1">
              <a:lnSpc>
                <a:spcPct val="80000"/>
              </a:lnSpc>
              <a:buFontTx/>
              <a:buNone/>
            </a:pPr>
            <a:r>
              <a:rPr lang="zh-CN" altLang="en-US" sz="1800" b="1" dirty="0">
                <a:latin typeface="楷体_GB2312" panose="02010609030101010101" pitchFamily="49" charset="-122"/>
                <a:ea typeface="楷体_GB2312" panose="02010609030101010101" pitchFamily="49" charset="-122"/>
              </a:rPr>
              <a:t>     </a:t>
            </a:r>
          </a:p>
        </p:txBody>
      </p:sp>
      <p:pic>
        <p:nvPicPr>
          <p:cNvPr id="94213" name="Picture 21" descr="41zofEtvsVL"/>
          <p:cNvPicPr>
            <a:picLocks noChangeAspect="1" noChangeArrowheads="1"/>
          </p:cNvPicPr>
          <p:nvPr/>
        </p:nvPicPr>
        <p:blipFill>
          <a:blip r:embed="rId2"/>
          <a:srcRect/>
          <a:stretch>
            <a:fillRect/>
          </a:stretch>
        </p:blipFill>
        <p:spPr bwMode="auto">
          <a:xfrm>
            <a:off x="8001000" y="3124200"/>
            <a:ext cx="1905000" cy="2667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8846"/>
                                        </p:tgtEl>
                                        <p:attrNameLst>
                                          <p:attrName>style.visibility</p:attrName>
                                        </p:attrNameLst>
                                      </p:cBhvr>
                                      <p:to>
                                        <p:strVal val="visible"/>
                                      </p:to>
                                    </p:set>
                                    <p:animEffect transition="in" filter="dissolve">
                                      <p:cBhvr>
                                        <p:cTn id="7" dur="500"/>
                                        <p:tgtEl>
                                          <p:spTgt spid="248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4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7086600" y="2366398"/>
            <a:ext cx="2362200" cy="3551803"/>
            <a:chOff x="3692" y="1299"/>
            <a:chExt cx="1367" cy="2539"/>
          </a:xfrm>
        </p:grpSpPr>
        <p:sp>
          <p:nvSpPr>
            <p:cNvPr id="95253" name="AutoShape 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p>
          </p:txBody>
        </p:sp>
        <p:sp>
          <p:nvSpPr>
            <p:cNvPr id="95254" name="AutoShape 4"/>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p>
          </p:txBody>
        </p:sp>
        <p:sp>
          <p:nvSpPr>
            <p:cNvPr id="95255" name="AutoShape 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p>
          </p:txBody>
        </p:sp>
        <p:sp>
          <p:nvSpPr>
            <p:cNvPr id="95256" name="AutoShape 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p>
          </p:txBody>
        </p:sp>
        <p:grpSp>
          <p:nvGrpSpPr>
            <p:cNvPr id="3" name="Group 7"/>
            <p:cNvGrpSpPr/>
            <p:nvPr/>
          </p:nvGrpSpPr>
          <p:grpSpPr bwMode="auto">
            <a:xfrm>
              <a:off x="4165" y="1299"/>
              <a:ext cx="405" cy="392"/>
              <a:chOff x="1289" y="587"/>
              <a:chExt cx="668" cy="647"/>
            </a:xfrm>
          </p:grpSpPr>
          <p:sp>
            <p:nvSpPr>
              <p:cNvPr id="95262" name="Oval 8"/>
              <p:cNvSpPr>
                <a:spLocks noChangeArrowheads="1"/>
              </p:cNvSpPr>
              <p:nvPr/>
            </p:nvSpPr>
            <p:spPr bwMode="gray">
              <a:xfrm>
                <a:off x="1289" y="610"/>
                <a:ext cx="668" cy="612"/>
              </a:xfrm>
              <a:prstGeom prst="ellipse">
                <a:avLst/>
              </a:prstGeom>
              <a:solidFill>
                <a:srgbClr val="333333"/>
              </a:solidFill>
              <a:ln w="38100" algn="ctr">
                <a:noFill/>
                <a:round/>
              </a:ln>
            </p:spPr>
            <p:txBody>
              <a:bodyPr anchor="ctr">
                <a:spAutoFit/>
              </a:bodyPr>
              <a:lstStyle/>
              <a:p>
                <a:endParaRPr lang="zh-CN" altLang="en-US"/>
              </a:p>
            </p:txBody>
          </p:sp>
          <p:sp>
            <p:nvSpPr>
              <p:cNvPr id="95263" name="Oval 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95264" name="Oval 1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95265" name="Oval 1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95266" name="Oval 1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95258" name="Text Box 13"/>
            <p:cNvSpPr txBox="1">
              <a:spLocks noChangeArrowheads="1"/>
            </p:cNvSpPr>
            <p:nvPr/>
          </p:nvSpPr>
          <p:spPr bwMode="gray">
            <a:xfrm>
              <a:off x="4310" y="1390"/>
              <a:ext cx="107" cy="264"/>
            </a:xfrm>
            <a:prstGeom prst="rect">
              <a:avLst/>
            </a:prstGeom>
            <a:noFill/>
            <a:ln w="9525" algn="ctr">
              <a:noFill/>
              <a:miter lim="800000"/>
            </a:ln>
          </p:spPr>
          <p:txBody>
            <a:bodyPr wrap="none">
              <a:spAutoFit/>
            </a:bodyPr>
            <a:lstStyle/>
            <a:p>
              <a:pPr algn="ctr"/>
              <a:endParaRPr lang="zh-CN" altLang="zh-CN" b="1">
                <a:ea typeface="宋体" panose="02010600030101010101" pitchFamily="2" charset="-122"/>
              </a:endParaRPr>
            </a:p>
          </p:txBody>
        </p:sp>
        <p:sp>
          <p:nvSpPr>
            <p:cNvPr id="95259" name="Text Box 14"/>
            <p:cNvSpPr txBox="1">
              <a:spLocks noChangeArrowheads="1"/>
            </p:cNvSpPr>
            <p:nvPr/>
          </p:nvSpPr>
          <p:spPr bwMode="gray">
            <a:xfrm>
              <a:off x="3744" y="1776"/>
              <a:ext cx="1296" cy="1287"/>
            </a:xfrm>
            <a:prstGeom prst="rect">
              <a:avLst/>
            </a:prstGeom>
            <a:noFill/>
            <a:ln w="9525" algn="ctr">
              <a:noFill/>
              <a:miter lim="800000"/>
            </a:ln>
          </p:spPr>
          <p:txBody>
            <a:bodyPr>
              <a:spAutoFit/>
            </a:bodyPr>
            <a:lstStyle/>
            <a:p>
              <a:endParaRPr lang="en-US" altLang="zh-CN" sz="2800" b="1"/>
            </a:p>
            <a:p>
              <a:r>
                <a:rPr lang="zh-CN" altLang="en-US" sz="2800" b="1"/>
                <a:t>犯罪行为所指向的</a:t>
              </a:r>
              <a:r>
                <a:rPr lang="zh-CN" altLang="en-US" sz="2800" b="1">
                  <a:solidFill>
                    <a:schemeClr val="tx2"/>
                  </a:solidFill>
                </a:rPr>
                <a:t>具体客观事物</a:t>
              </a:r>
            </a:p>
          </p:txBody>
        </p:sp>
        <p:sp>
          <p:nvSpPr>
            <p:cNvPr id="95260" name="AutoShape 15"/>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ln>
          </p:spPr>
          <p:txBody>
            <a:bodyPr wrap="none" anchor="ctr"/>
            <a:lstStyle/>
            <a:p>
              <a:endParaRPr lang="zh-CN" altLang="en-US"/>
            </a:p>
          </p:txBody>
        </p:sp>
        <p:sp>
          <p:nvSpPr>
            <p:cNvPr id="95261" name="AutoShape 16"/>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ln>
          </p:spPr>
          <p:txBody>
            <a:bodyPr wrap="none" anchor="ctr"/>
            <a:lstStyle/>
            <a:p>
              <a:endParaRPr lang="zh-CN" altLang="en-US"/>
            </a:p>
          </p:txBody>
        </p:sp>
      </p:grpSp>
      <p:grpSp>
        <p:nvGrpSpPr>
          <p:cNvPr id="4" name="Group 17"/>
          <p:cNvGrpSpPr/>
          <p:nvPr/>
        </p:nvGrpSpPr>
        <p:grpSpPr bwMode="auto">
          <a:xfrm>
            <a:off x="2743200" y="2364797"/>
            <a:ext cx="2362200" cy="3540703"/>
            <a:chOff x="2208" y="1299"/>
            <a:chExt cx="1365" cy="2539"/>
          </a:xfrm>
        </p:grpSpPr>
        <p:sp>
          <p:nvSpPr>
            <p:cNvPr id="95240" name="AutoShape 18"/>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en-US"/>
            </a:p>
          </p:txBody>
        </p:sp>
        <p:sp>
          <p:nvSpPr>
            <p:cNvPr id="95241" name="AutoShape 19"/>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en-US"/>
            </a:p>
          </p:txBody>
        </p:sp>
        <p:sp>
          <p:nvSpPr>
            <p:cNvPr id="95242" name="AutoShape 20"/>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en-US"/>
            </a:p>
          </p:txBody>
        </p:sp>
        <p:sp>
          <p:nvSpPr>
            <p:cNvPr id="95243" name="AutoShape 21"/>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en-US"/>
            </a:p>
          </p:txBody>
        </p:sp>
        <p:sp>
          <p:nvSpPr>
            <p:cNvPr id="95244" name="Oval 22"/>
            <p:cNvSpPr>
              <a:spLocks noChangeArrowheads="1"/>
            </p:cNvSpPr>
            <p:nvPr/>
          </p:nvSpPr>
          <p:spPr bwMode="gray">
            <a:xfrm>
              <a:off x="2677" y="1312"/>
              <a:ext cx="405" cy="372"/>
            </a:xfrm>
            <a:prstGeom prst="ellipse">
              <a:avLst/>
            </a:prstGeom>
            <a:solidFill>
              <a:srgbClr val="333333"/>
            </a:solidFill>
            <a:ln w="38100" algn="ctr">
              <a:noFill/>
              <a:round/>
            </a:ln>
          </p:spPr>
          <p:txBody>
            <a:bodyPr anchor="ctr">
              <a:spAutoFit/>
            </a:bodyPr>
            <a:lstStyle/>
            <a:p>
              <a:endParaRPr lang="zh-CN" altLang="en-US"/>
            </a:p>
          </p:txBody>
        </p:sp>
        <p:sp>
          <p:nvSpPr>
            <p:cNvPr id="95245" name="Oval 23"/>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95246" name="Oval 24"/>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95247" name="Oval 25"/>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95248" name="Oval 26"/>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sp>
          <p:nvSpPr>
            <p:cNvPr id="95249" name="Text Box 27"/>
            <p:cNvSpPr txBox="1">
              <a:spLocks noChangeArrowheads="1"/>
            </p:cNvSpPr>
            <p:nvPr/>
          </p:nvSpPr>
          <p:spPr bwMode="gray">
            <a:xfrm>
              <a:off x="2762" y="1354"/>
              <a:ext cx="227" cy="372"/>
            </a:xfrm>
            <a:prstGeom prst="rect">
              <a:avLst/>
            </a:prstGeom>
            <a:noFill/>
            <a:ln w="9525" algn="ctr">
              <a:noFill/>
              <a:miter lim="800000"/>
            </a:ln>
          </p:spPr>
          <p:txBody>
            <a:bodyPr>
              <a:spAutoFit/>
            </a:bodyPr>
            <a:lstStyle/>
            <a:p>
              <a:pPr algn="ctr"/>
              <a:endParaRPr lang="zh-CN" altLang="zh-CN" sz="2800" b="1"/>
            </a:p>
          </p:txBody>
        </p:sp>
        <p:sp>
          <p:nvSpPr>
            <p:cNvPr id="95250" name="Text Box 28"/>
            <p:cNvSpPr txBox="1">
              <a:spLocks noChangeArrowheads="1"/>
            </p:cNvSpPr>
            <p:nvPr/>
          </p:nvSpPr>
          <p:spPr bwMode="gray">
            <a:xfrm>
              <a:off x="2256" y="1776"/>
              <a:ext cx="1296" cy="1204"/>
            </a:xfrm>
            <a:prstGeom prst="rect">
              <a:avLst/>
            </a:prstGeom>
            <a:noFill/>
            <a:ln w="9525" algn="ctr">
              <a:noFill/>
              <a:miter lim="800000"/>
            </a:ln>
          </p:spPr>
          <p:txBody>
            <a:bodyPr>
              <a:spAutoFit/>
            </a:bodyPr>
            <a:lstStyle/>
            <a:p>
              <a:endParaRPr lang="en-US" altLang="zh-CN" sz="2000" b="1">
                <a:solidFill>
                  <a:srgbClr val="000000"/>
                </a:solidFill>
                <a:latin typeface="Verdana" panose="020B0604030504040204" pitchFamily="34" charset="0"/>
              </a:endParaRPr>
            </a:p>
            <a:p>
              <a:r>
                <a:rPr lang="zh-CN" altLang="en-US" sz="2800" b="1"/>
                <a:t>犯罪行为所侵害的</a:t>
              </a:r>
              <a:r>
                <a:rPr lang="zh-CN" altLang="en-US" sz="2800" b="1">
                  <a:solidFill>
                    <a:schemeClr val="tx2"/>
                  </a:solidFill>
                </a:rPr>
                <a:t>社会关系</a:t>
              </a:r>
            </a:p>
          </p:txBody>
        </p:sp>
        <p:sp>
          <p:nvSpPr>
            <p:cNvPr id="95251" name="AutoShape 29"/>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en-US"/>
            </a:p>
          </p:txBody>
        </p:sp>
        <p:sp>
          <p:nvSpPr>
            <p:cNvPr id="95252" name="AutoShape 30"/>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en-US"/>
            </a:p>
          </p:txBody>
        </p:sp>
      </p:grpSp>
      <p:sp>
        <p:nvSpPr>
          <p:cNvPr id="95236" name="Rectangle 31"/>
          <p:cNvSpPr>
            <a:spLocks noRot="1" noChangeArrowheads="1"/>
          </p:cNvSpPr>
          <p:nvPr/>
        </p:nvSpPr>
        <p:spPr bwMode="auto">
          <a:xfrm>
            <a:off x="2743200" y="1295400"/>
            <a:ext cx="2438400" cy="762000"/>
          </a:xfrm>
          <a:prstGeom prst="rect">
            <a:avLst/>
          </a:prstGeom>
          <a:noFill/>
          <a:ln w="9525">
            <a:noFill/>
            <a:miter lim="800000"/>
          </a:ln>
        </p:spPr>
        <p:txBody>
          <a:bodyPr anchor="ctr"/>
          <a:lstStyle/>
          <a:p>
            <a:r>
              <a:rPr lang="zh-CN" altLang="en-US" sz="3600" b="1">
                <a:solidFill>
                  <a:srgbClr val="FF0000"/>
                </a:solidFill>
                <a:latin typeface="黑体" panose="02010609060101010101" charset="-122"/>
                <a:ea typeface="黑体" panose="02010609060101010101" charset="-122"/>
              </a:rPr>
              <a:t>犯罪客体</a:t>
            </a:r>
            <a:endParaRPr lang="zh-CN" altLang="en-US" sz="4800" b="1">
              <a:solidFill>
                <a:schemeClr val="tx2"/>
              </a:solidFill>
              <a:latin typeface="隶书" panose="02010509060101010101" pitchFamily="49" charset="-122"/>
              <a:ea typeface="隶书" panose="02010509060101010101" pitchFamily="49" charset="-122"/>
            </a:endParaRPr>
          </a:p>
        </p:txBody>
      </p:sp>
      <p:sp>
        <p:nvSpPr>
          <p:cNvPr id="95237" name="Rectangle 32"/>
          <p:cNvSpPr>
            <a:spLocks noChangeArrowheads="1"/>
          </p:cNvSpPr>
          <p:nvPr/>
        </p:nvSpPr>
        <p:spPr bwMode="auto">
          <a:xfrm>
            <a:off x="5562601" y="3048001"/>
            <a:ext cx="720069" cy="1015663"/>
          </a:xfrm>
          <a:prstGeom prst="rect">
            <a:avLst/>
          </a:prstGeom>
          <a:noFill/>
          <a:ln w="9525">
            <a:noFill/>
            <a:miter lim="800000"/>
          </a:ln>
        </p:spPr>
        <p:txBody>
          <a:bodyPr wrap="none">
            <a:spAutoFit/>
          </a:bodyPr>
          <a:lstStyle/>
          <a:p>
            <a:r>
              <a:rPr lang="en-US" altLang="zh-CN" sz="6000" b="1"/>
              <a:t>≠</a:t>
            </a:r>
          </a:p>
        </p:txBody>
      </p:sp>
      <p:sp>
        <p:nvSpPr>
          <p:cNvPr id="95238" name="Text Box 33"/>
          <p:cNvSpPr txBox="1">
            <a:spLocks noChangeArrowheads="1"/>
          </p:cNvSpPr>
          <p:nvPr/>
        </p:nvSpPr>
        <p:spPr bwMode="auto">
          <a:xfrm>
            <a:off x="7162801" y="1371600"/>
            <a:ext cx="2378075" cy="641350"/>
          </a:xfrm>
          <a:prstGeom prst="rect">
            <a:avLst/>
          </a:prstGeom>
          <a:noFill/>
          <a:ln w="9525">
            <a:noFill/>
            <a:miter lim="800000"/>
          </a:ln>
        </p:spPr>
        <p:txBody>
          <a:bodyPr>
            <a:spAutoFit/>
          </a:bodyPr>
          <a:lstStyle/>
          <a:p>
            <a:r>
              <a:rPr lang="zh-CN" altLang="en-US" sz="3600" b="1">
                <a:solidFill>
                  <a:srgbClr val="FF0000"/>
                </a:solidFill>
                <a:latin typeface="黑体" panose="02010609060101010101" charset="-122"/>
                <a:ea typeface="黑体" panose="02010609060101010101" charset="-122"/>
              </a:rPr>
              <a:t>犯罪对象</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u=2041601635,1687744364&amp;fm=0&amp;gp=32"/>
          <p:cNvPicPr>
            <a:picLocks noChangeAspect="1" noChangeArrowheads="1"/>
          </p:cNvPicPr>
          <p:nvPr/>
        </p:nvPicPr>
        <p:blipFill>
          <a:blip r:embed="rId2"/>
          <a:srcRect/>
          <a:stretch>
            <a:fillRect/>
          </a:stretch>
        </p:blipFill>
        <p:spPr bwMode="auto">
          <a:xfrm>
            <a:off x="6713538" y="1752600"/>
            <a:ext cx="3632200" cy="4038600"/>
          </a:xfrm>
          <a:prstGeom prst="rect">
            <a:avLst/>
          </a:prstGeom>
          <a:noFill/>
          <a:ln w="9525">
            <a:noFill/>
            <a:miter lim="800000"/>
            <a:headEnd/>
            <a:tailEnd/>
          </a:ln>
        </p:spPr>
      </p:pic>
      <p:sp>
        <p:nvSpPr>
          <p:cNvPr id="96259" name="AutoShape 3"/>
          <p:cNvSpPr>
            <a:spLocks noChangeArrowheads="1"/>
          </p:cNvSpPr>
          <p:nvPr/>
        </p:nvSpPr>
        <p:spPr bwMode="auto">
          <a:xfrm>
            <a:off x="1981200" y="1752600"/>
            <a:ext cx="4495800" cy="4038600"/>
          </a:xfrm>
          <a:prstGeom prst="flowChartPredefinedProcess">
            <a:avLst/>
          </a:prstGeom>
          <a:gradFill rotWithShape="1">
            <a:gsLst>
              <a:gs pos="0">
                <a:srgbClr val="5E7676"/>
              </a:gs>
              <a:gs pos="50000">
                <a:srgbClr val="CCFFFF"/>
              </a:gs>
              <a:gs pos="100000">
                <a:srgbClr val="5E7676"/>
              </a:gs>
            </a:gsLst>
            <a:lin ang="5400000" scaled="1"/>
          </a:gradFill>
          <a:ln w="9525">
            <a:solidFill>
              <a:schemeClr val="tx1"/>
            </a:solidFill>
            <a:miter lim="800000"/>
          </a:ln>
        </p:spPr>
        <p:txBody>
          <a:bodyPr wrap="none" anchor="ctr"/>
          <a:lstStyle/>
          <a:p>
            <a:r>
              <a:rPr lang="zh-CN" altLang="en-US" sz="2800" b="1">
                <a:latin typeface="楷体_GB2312" panose="02010609030101010101" pitchFamily="49" charset="-122"/>
              </a:rPr>
              <a:t>犯罪行为的实质并不</a:t>
            </a:r>
          </a:p>
          <a:p>
            <a:r>
              <a:rPr lang="zh-CN" altLang="en-US" sz="2800" b="1">
                <a:latin typeface="楷体_GB2312" panose="02010609030101010101" pitchFamily="49" charset="-122"/>
              </a:rPr>
              <a:t>在于侵害了作为某种</a:t>
            </a:r>
          </a:p>
          <a:p>
            <a:r>
              <a:rPr lang="zh-CN" altLang="en-US" sz="2800" b="1">
                <a:latin typeface="楷体_GB2312" panose="02010609030101010101" pitchFamily="49" charset="-122"/>
              </a:rPr>
              <a:t>物质关系的林木，而</a:t>
            </a:r>
          </a:p>
          <a:p>
            <a:r>
              <a:rPr lang="zh-CN" altLang="en-US" sz="2800" b="1">
                <a:latin typeface="楷体_GB2312" panose="02010609030101010101" pitchFamily="49" charset="-122"/>
              </a:rPr>
              <a:t>在于侵害了国家对林</a:t>
            </a:r>
          </a:p>
          <a:p>
            <a:r>
              <a:rPr lang="zh-CN" altLang="en-US" sz="2800" b="1">
                <a:latin typeface="楷体_GB2312" panose="02010609030101010101" pitchFamily="49" charset="-122"/>
              </a:rPr>
              <a:t>木享有的所有权。</a:t>
            </a:r>
          </a:p>
          <a:p>
            <a:endParaRPr lang="zh-CN" altLang="en-US" sz="2800" b="1">
              <a:latin typeface="楷体_GB2312" panose="02010609030101010101" pitchFamily="49" charset="-122"/>
            </a:endParaRPr>
          </a:p>
          <a:p>
            <a:r>
              <a:rPr lang="zh-CN" altLang="en-US" sz="2800" b="1">
                <a:latin typeface="楷体_GB2312" panose="02010609030101010101" pitchFamily="49" charset="-122"/>
              </a:rPr>
              <a:t>  </a:t>
            </a:r>
            <a:r>
              <a:rPr lang="en-US" altLang="zh-CN" sz="2800" b="1">
                <a:latin typeface="楷体_GB2312" panose="02010609030101010101" pitchFamily="49" charset="-122"/>
              </a:rPr>
              <a:t>《</a:t>
            </a:r>
            <a:r>
              <a:rPr lang="zh-CN" altLang="en-US" sz="2800" b="1">
                <a:latin typeface="楷体_GB2312" panose="02010609030101010101" pitchFamily="49" charset="-122"/>
              </a:rPr>
              <a:t>马克思恩格斯全集</a:t>
            </a:r>
            <a:r>
              <a:rPr lang="en-US" altLang="zh-CN" sz="2800" b="1">
                <a:latin typeface="楷体_GB2312" panose="02010609030101010101" pitchFamily="49" charset="-122"/>
              </a:rPr>
              <a:t>》</a:t>
            </a:r>
          </a:p>
          <a:p>
            <a:r>
              <a:rPr lang="en-US" altLang="zh-CN" sz="2800" b="1">
                <a:latin typeface="楷体_GB2312" panose="02010609030101010101" pitchFamily="49" charset="-122"/>
              </a:rPr>
              <a:t>           </a:t>
            </a:r>
            <a:r>
              <a:rPr lang="zh-CN" altLang="en-US" sz="2800" b="1">
                <a:latin typeface="楷体_GB2312" panose="02010609030101010101" pitchFamily="49" charset="-122"/>
              </a:rPr>
              <a:t>第</a:t>
            </a:r>
            <a:r>
              <a:rPr lang="en-US" altLang="zh-CN" sz="2800" b="1">
                <a:latin typeface="楷体_GB2312" panose="02010609030101010101" pitchFamily="49" charset="-122"/>
              </a:rPr>
              <a:t>1</a:t>
            </a:r>
            <a:r>
              <a:rPr lang="zh-CN" altLang="en-US" sz="2800" b="1">
                <a:latin typeface="楷体_GB2312" panose="02010609030101010101" pitchFamily="49" charset="-122"/>
              </a:rPr>
              <a:t>卷</a:t>
            </a:r>
            <a:r>
              <a:rPr lang="en-US" altLang="zh-CN" sz="2800" b="1">
                <a:latin typeface="楷体_GB2312" panose="02010609030101010101" pitchFamily="49" charset="-122"/>
              </a:rPr>
              <a:t>168</a:t>
            </a:r>
            <a:r>
              <a:rPr lang="zh-CN" altLang="en-US" sz="2800" b="1">
                <a:latin typeface="楷体_GB2312" panose="02010609030101010101" pitchFamily="49" charset="-122"/>
              </a:rPr>
              <a:t>页</a:t>
            </a: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Text Box 3"/>
          <p:cNvSpPr txBox="1">
            <a:spLocks noChangeArrowheads="1"/>
          </p:cNvSpPr>
          <p:nvPr/>
        </p:nvSpPr>
        <p:spPr bwMode="auto">
          <a:xfrm>
            <a:off x="2362200" y="1219200"/>
            <a:ext cx="6096000" cy="579438"/>
          </a:xfrm>
          <a:prstGeom prst="rect">
            <a:avLst/>
          </a:prstGeom>
          <a:solidFill>
            <a:srgbClr val="CC9900"/>
          </a:solidFill>
          <a:ln w="9525">
            <a:noFill/>
            <a:miter lim="800000"/>
          </a:ln>
        </p:spPr>
        <p:txBody>
          <a:bodyPr>
            <a:spAutoFit/>
          </a:bodyPr>
          <a:lstStyle/>
          <a:p>
            <a:pPr eaLnBrk="0" hangingPunct="0"/>
            <a:r>
              <a:rPr lang="zh-CN" altLang="en-US" sz="3200" b="1">
                <a:solidFill>
                  <a:schemeClr val="tx2"/>
                </a:solidFill>
                <a:latin typeface="楷体_GB2312" panose="02010609030101010101" pitchFamily="49" charset="-122"/>
              </a:rPr>
              <a:t>犯罪客体能区分罪与非罪</a:t>
            </a:r>
          </a:p>
        </p:txBody>
      </p:sp>
      <p:grpSp>
        <p:nvGrpSpPr>
          <p:cNvPr id="2" name="Group 4"/>
          <p:cNvGrpSpPr/>
          <p:nvPr/>
        </p:nvGrpSpPr>
        <p:grpSpPr bwMode="auto">
          <a:xfrm>
            <a:off x="2286000" y="2209800"/>
            <a:ext cx="7772400" cy="4038600"/>
            <a:chOff x="384" y="1488"/>
            <a:chExt cx="5111" cy="2448"/>
          </a:xfrm>
        </p:grpSpPr>
        <p:pic>
          <p:nvPicPr>
            <p:cNvPr id="97286" name="Picture 5"/>
            <p:cNvPicPr>
              <a:picLocks noChangeAspect="1" noChangeArrowheads="1"/>
            </p:cNvPicPr>
            <p:nvPr/>
          </p:nvPicPr>
          <p:blipFill>
            <a:blip r:embed="rId2"/>
            <a:srcRect/>
            <a:stretch>
              <a:fillRect/>
            </a:stretch>
          </p:blipFill>
          <p:spPr bwMode="auto">
            <a:xfrm>
              <a:off x="384" y="1488"/>
              <a:ext cx="5111" cy="2448"/>
            </a:xfrm>
            <a:prstGeom prst="rect">
              <a:avLst/>
            </a:prstGeom>
            <a:noFill/>
            <a:ln w="9525">
              <a:noFill/>
              <a:miter lim="800000"/>
              <a:headEnd/>
              <a:tailEnd/>
            </a:ln>
          </p:spPr>
        </p:pic>
        <p:sp>
          <p:nvSpPr>
            <p:cNvPr id="97287" name="Text Box 6"/>
            <p:cNvSpPr txBox="1">
              <a:spLocks noChangeArrowheads="1"/>
            </p:cNvSpPr>
            <p:nvPr/>
          </p:nvSpPr>
          <p:spPr bwMode="auto">
            <a:xfrm>
              <a:off x="720" y="1776"/>
              <a:ext cx="4417" cy="354"/>
            </a:xfrm>
            <a:prstGeom prst="rect">
              <a:avLst/>
            </a:prstGeom>
            <a:noFill/>
            <a:ln w="9525">
              <a:noFill/>
              <a:miter lim="800000"/>
            </a:ln>
          </p:spPr>
          <p:txBody>
            <a:bodyPr>
              <a:spAutoFit/>
            </a:bodyPr>
            <a:lstStyle/>
            <a:p>
              <a:pPr>
                <a:spcBef>
                  <a:spcPct val="20000"/>
                </a:spcBef>
              </a:pPr>
              <a:endParaRPr lang="zh-CN" altLang="zh-CN" sz="3200" b="1">
                <a:solidFill>
                  <a:srgbClr val="000000"/>
                </a:solidFill>
                <a:latin typeface="楷体_GB2312" panose="02010609030101010101" pitchFamily="49" charset="-122"/>
              </a:endParaRPr>
            </a:p>
          </p:txBody>
        </p:sp>
      </p:grpSp>
      <p:sp>
        <p:nvSpPr>
          <p:cNvPr id="97285" name="Rectangle 7"/>
          <p:cNvSpPr>
            <a:spLocks noGrp="1" noChangeArrowheads="1"/>
          </p:cNvSpPr>
          <p:nvPr>
            <p:ph type="body" idx="1"/>
          </p:nvPr>
        </p:nvSpPr>
        <p:spPr>
          <a:xfrm>
            <a:off x="2895600" y="2971800"/>
            <a:ext cx="6477000" cy="2667000"/>
          </a:xfrm>
          <a:noFill/>
        </p:spPr>
        <p:txBody>
          <a:bodyPr/>
          <a:lstStyle/>
          <a:p>
            <a:pPr eaLnBrk="1" hangingPunct="1">
              <a:lnSpc>
                <a:spcPct val="80000"/>
              </a:lnSpc>
            </a:pPr>
            <a:r>
              <a:rPr lang="zh-CN" altLang="en-US" b="1" dirty="0">
                <a:solidFill>
                  <a:srgbClr val="000000"/>
                </a:solidFill>
                <a:latin typeface="楷体_GB2312" panose="02010609030101010101" pitchFamily="49" charset="-122"/>
                <a:ea typeface="楷体_GB2312" panose="02010609030101010101" pitchFamily="49" charset="-122"/>
              </a:rPr>
              <a:t>李某于</a:t>
            </a:r>
            <a:r>
              <a:rPr lang="en-US" altLang="zh-CN" b="1" dirty="0">
                <a:solidFill>
                  <a:srgbClr val="000000"/>
                </a:solidFill>
                <a:latin typeface="楷体_GB2312" panose="02010609030101010101" pitchFamily="49" charset="-122"/>
                <a:ea typeface="楷体_GB2312" panose="02010609030101010101" pitchFamily="49" charset="-122"/>
              </a:rPr>
              <a:t>2002</a:t>
            </a:r>
            <a:r>
              <a:rPr lang="zh-CN" altLang="en-US" b="1" dirty="0">
                <a:solidFill>
                  <a:srgbClr val="000000"/>
                </a:solidFill>
                <a:latin typeface="楷体_GB2312" panose="02010609030101010101" pitchFamily="49" charset="-122"/>
                <a:ea typeface="楷体_GB2312" panose="02010609030101010101" pitchFamily="49" charset="-122"/>
              </a:rPr>
              <a:t>年</a:t>
            </a:r>
            <a:r>
              <a:rPr lang="en-US" altLang="zh-CN" b="1" dirty="0">
                <a:solidFill>
                  <a:srgbClr val="000000"/>
                </a:solidFill>
                <a:latin typeface="楷体_GB2312" panose="02010609030101010101" pitchFamily="49" charset="-122"/>
                <a:ea typeface="楷体_GB2312" panose="02010609030101010101" pitchFamily="49" charset="-122"/>
              </a:rPr>
              <a:t>8</a:t>
            </a:r>
            <a:r>
              <a:rPr lang="zh-CN" altLang="en-US" b="1" dirty="0">
                <a:solidFill>
                  <a:srgbClr val="000000"/>
                </a:solidFill>
                <a:latin typeface="楷体_GB2312" panose="02010609030101010101" pitchFamily="49" charset="-122"/>
                <a:ea typeface="楷体_GB2312" panose="02010609030101010101" pitchFamily="49" charset="-122"/>
              </a:rPr>
              <a:t>月</a:t>
            </a:r>
            <a:r>
              <a:rPr lang="en-US" altLang="zh-CN" b="1" dirty="0">
                <a:solidFill>
                  <a:srgbClr val="000000"/>
                </a:solidFill>
                <a:latin typeface="楷体_GB2312" panose="02010609030101010101" pitchFamily="49" charset="-122"/>
                <a:ea typeface="楷体_GB2312" panose="02010609030101010101" pitchFamily="49" charset="-122"/>
              </a:rPr>
              <a:t>5</a:t>
            </a:r>
            <a:r>
              <a:rPr lang="zh-CN" altLang="en-US" b="1" dirty="0">
                <a:solidFill>
                  <a:srgbClr val="000000"/>
                </a:solidFill>
                <a:latin typeface="楷体_GB2312" panose="02010609030101010101" pitchFamily="49" charset="-122"/>
                <a:ea typeface="楷体_GB2312" panose="02010609030101010101" pitchFamily="49" charset="-122"/>
              </a:rPr>
              <a:t>日因闯红灯被交警扣车。第二天，李某带有关证件前来交警中队解决问题，趁值班人员不在时将停放在操场上的自己的车开走并藏匿。 </a:t>
            </a:r>
          </a:p>
          <a:p>
            <a:pPr eaLnBrk="1" hangingPunct="1">
              <a:lnSpc>
                <a:spcPct val="80000"/>
              </a:lnSpc>
              <a:buNone/>
            </a:pPr>
            <a:endParaRPr lang="zh-CN" altLang="en-US" b="1" dirty="0">
              <a:solidFill>
                <a:srgbClr val="000000"/>
              </a:solidFill>
              <a:latin typeface="楷体_GB2312" panose="02010609030101010101" pitchFamily="49" charset="-122"/>
              <a:ea typeface="楷体_GB2312" panose="02010609030101010101" pitchFamily="49" charset="-122"/>
            </a:endParaRPr>
          </a:p>
          <a:p>
            <a:pPr eaLnBrk="1" hangingPunct="1">
              <a:lnSpc>
                <a:spcPct val="80000"/>
              </a:lnSpc>
            </a:pPr>
            <a:r>
              <a:rPr lang="zh-CN" altLang="en-US" b="1" dirty="0">
                <a:solidFill>
                  <a:srgbClr val="000000"/>
                </a:solidFill>
                <a:latin typeface="楷体_GB2312" panose="02010609030101010101" pitchFamily="49" charset="-122"/>
                <a:ea typeface="楷体_GB2312" panose="02010609030101010101" pitchFamily="49" charset="-122"/>
              </a:rPr>
              <a:t>李某的行为是否构成盗窃罪</a:t>
            </a:r>
            <a:r>
              <a:rPr lang="en-US" altLang="zh-CN" b="1" dirty="0">
                <a:solidFill>
                  <a:srgbClr val="000000"/>
                </a:solidFill>
                <a:latin typeface="楷体_GB2312" panose="02010609030101010101" pitchFamily="49" charset="-122"/>
                <a:ea typeface="楷体_GB2312" panose="02010609030101010101" pitchFamily="49" charset="-122"/>
              </a:rPr>
              <a: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ext Box 3"/>
          <p:cNvSpPr txBox="1">
            <a:spLocks noChangeArrowheads="1"/>
          </p:cNvSpPr>
          <p:nvPr/>
        </p:nvSpPr>
        <p:spPr bwMode="auto">
          <a:xfrm>
            <a:off x="2286000" y="1295400"/>
            <a:ext cx="6096000" cy="579438"/>
          </a:xfrm>
          <a:prstGeom prst="rect">
            <a:avLst/>
          </a:prstGeom>
          <a:solidFill>
            <a:srgbClr val="CC9900"/>
          </a:solidFill>
          <a:ln w="9525">
            <a:noFill/>
            <a:miter lim="800000"/>
          </a:ln>
        </p:spPr>
        <p:txBody>
          <a:bodyPr>
            <a:spAutoFit/>
          </a:bodyPr>
          <a:lstStyle/>
          <a:p>
            <a:pPr eaLnBrk="0" hangingPunct="0"/>
            <a:r>
              <a:rPr lang="zh-CN" altLang="en-US" sz="3200" b="1">
                <a:solidFill>
                  <a:schemeClr val="tx2"/>
                </a:solidFill>
                <a:latin typeface="楷体_GB2312" panose="02010609030101010101" pitchFamily="49" charset="-122"/>
              </a:rPr>
              <a:t>犯罪客体还能分清此罪与彼罪</a:t>
            </a:r>
          </a:p>
        </p:txBody>
      </p:sp>
      <p:grpSp>
        <p:nvGrpSpPr>
          <p:cNvPr id="2" name="Group 4"/>
          <p:cNvGrpSpPr/>
          <p:nvPr/>
        </p:nvGrpSpPr>
        <p:grpSpPr bwMode="auto">
          <a:xfrm>
            <a:off x="2209800" y="2514600"/>
            <a:ext cx="7620000" cy="3429000"/>
            <a:chOff x="384" y="1488"/>
            <a:chExt cx="5111" cy="2448"/>
          </a:xfrm>
        </p:grpSpPr>
        <p:pic>
          <p:nvPicPr>
            <p:cNvPr id="98310" name="Picture 5"/>
            <p:cNvPicPr>
              <a:picLocks noChangeAspect="1" noChangeArrowheads="1"/>
            </p:cNvPicPr>
            <p:nvPr/>
          </p:nvPicPr>
          <p:blipFill>
            <a:blip r:embed="rId2"/>
            <a:srcRect/>
            <a:stretch>
              <a:fillRect/>
            </a:stretch>
          </p:blipFill>
          <p:spPr bwMode="auto">
            <a:xfrm>
              <a:off x="384" y="1488"/>
              <a:ext cx="5111" cy="2448"/>
            </a:xfrm>
            <a:prstGeom prst="rect">
              <a:avLst/>
            </a:prstGeom>
            <a:noFill/>
            <a:ln w="9525">
              <a:noFill/>
              <a:miter lim="800000"/>
              <a:headEnd/>
              <a:tailEnd/>
            </a:ln>
          </p:spPr>
        </p:pic>
        <p:sp>
          <p:nvSpPr>
            <p:cNvPr id="98311" name="Text Box 6"/>
            <p:cNvSpPr txBox="1">
              <a:spLocks noChangeArrowheads="1"/>
            </p:cNvSpPr>
            <p:nvPr/>
          </p:nvSpPr>
          <p:spPr bwMode="auto">
            <a:xfrm>
              <a:off x="720" y="1775"/>
              <a:ext cx="4418" cy="417"/>
            </a:xfrm>
            <a:prstGeom prst="rect">
              <a:avLst/>
            </a:prstGeom>
            <a:noFill/>
            <a:ln w="9525">
              <a:noFill/>
              <a:miter lim="800000"/>
            </a:ln>
          </p:spPr>
          <p:txBody>
            <a:bodyPr>
              <a:spAutoFit/>
            </a:bodyPr>
            <a:lstStyle/>
            <a:p>
              <a:pPr>
                <a:spcBef>
                  <a:spcPct val="20000"/>
                </a:spcBef>
              </a:pPr>
              <a:endParaRPr lang="zh-CN" altLang="zh-CN" sz="3200" b="1">
                <a:solidFill>
                  <a:srgbClr val="000000"/>
                </a:solidFill>
                <a:latin typeface="楷体_GB2312" panose="02010609030101010101" pitchFamily="49" charset="-122"/>
              </a:endParaRPr>
            </a:p>
          </p:txBody>
        </p:sp>
      </p:grpSp>
      <p:sp>
        <p:nvSpPr>
          <p:cNvPr id="98309" name="Rectangle 7"/>
          <p:cNvSpPr>
            <a:spLocks noGrp="1" noChangeArrowheads="1"/>
          </p:cNvSpPr>
          <p:nvPr>
            <p:ph type="body" idx="1"/>
          </p:nvPr>
        </p:nvSpPr>
        <p:spPr>
          <a:xfrm>
            <a:off x="2895600" y="3124200"/>
            <a:ext cx="6553200" cy="2362200"/>
          </a:xfrm>
          <a:noFill/>
        </p:spPr>
        <p:txBody>
          <a:bodyPr/>
          <a:lstStyle/>
          <a:p>
            <a:pPr eaLnBrk="1" hangingPunct="1">
              <a:lnSpc>
                <a:spcPct val="90000"/>
              </a:lnSpc>
            </a:pPr>
            <a:r>
              <a:rPr lang="zh-CN" altLang="en-US" b="1">
                <a:ea typeface="楷体_GB2312" panose="02010609030101010101" pitchFamily="49" charset="-122"/>
              </a:rPr>
              <a:t>甲欲杀死其仇人乙，某日在乙经常饮用的公用水井中投入毒药，结果毒死了乙，并致多人中毒和死亡。</a:t>
            </a:r>
          </a:p>
          <a:p>
            <a:pPr eaLnBrk="1" hangingPunct="1">
              <a:lnSpc>
                <a:spcPct val="90000"/>
              </a:lnSpc>
            </a:pPr>
            <a:endParaRPr lang="zh-CN" altLang="en-US" b="1">
              <a:ea typeface="楷体_GB2312" panose="02010609030101010101" pitchFamily="49" charset="-122"/>
            </a:endParaRPr>
          </a:p>
          <a:p>
            <a:pPr eaLnBrk="1" hangingPunct="1">
              <a:lnSpc>
                <a:spcPct val="90000"/>
              </a:lnSpc>
            </a:pPr>
            <a:r>
              <a:rPr lang="zh-CN" altLang="en-US" b="1">
                <a:ea typeface="楷体_GB2312" panose="02010609030101010101" pitchFamily="49" charset="-122"/>
              </a:rPr>
              <a:t>甲的行为构成杀人罪还是投毒罪？</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ChangeArrowheads="1"/>
          </p:cNvSpPr>
          <p:nvPr/>
        </p:nvSpPr>
        <p:spPr bwMode="gray">
          <a:xfrm>
            <a:off x="2514600" y="1295400"/>
            <a:ext cx="3429000" cy="579438"/>
          </a:xfrm>
          <a:prstGeom prst="rect">
            <a:avLst/>
          </a:prstGeom>
          <a:noFill/>
          <a:ln w="9525">
            <a:noFill/>
            <a:miter lim="800000"/>
          </a:ln>
        </p:spPr>
        <p:txBody>
          <a:bodyPr>
            <a:spAutoFit/>
          </a:bodyPr>
          <a:lstStyle/>
          <a:p>
            <a:pPr algn="ctr" eaLnBrk="0" hangingPunct="0"/>
            <a:r>
              <a:rPr lang="en-US" altLang="zh-CN" sz="3200" b="1" dirty="0">
                <a:solidFill>
                  <a:srgbClr val="FF0000"/>
                </a:solidFill>
                <a:ea typeface="黑体" panose="02010609060101010101" charset="-122"/>
              </a:rPr>
              <a:t>2.</a:t>
            </a:r>
            <a:r>
              <a:rPr lang="zh-CN" altLang="en-US" sz="3200" b="1" dirty="0">
                <a:solidFill>
                  <a:srgbClr val="FF0000"/>
                </a:solidFill>
                <a:ea typeface="黑体" panose="02010609060101010101" charset="-122"/>
              </a:rPr>
              <a:t>犯罪客观方面</a:t>
            </a:r>
          </a:p>
        </p:txBody>
      </p:sp>
      <p:sp>
        <p:nvSpPr>
          <p:cNvPr id="99332" name="Rectangle 4"/>
          <p:cNvSpPr>
            <a:spLocks noGrp="1" noChangeArrowheads="1"/>
          </p:cNvSpPr>
          <p:nvPr>
            <p:ph type="body" idx="1"/>
          </p:nvPr>
        </p:nvSpPr>
        <p:spPr>
          <a:xfrm>
            <a:off x="2133600" y="2362200"/>
            <a:ext cx="5486400" cy="3581400"/>
          </a:xfrm>
          <a:noFill/>
        </p:spPr>
        <p:txBody>
          <a:bodyPr/>
          <a:lstStyle/>
          <a:p>
            <a:pPr eaLnBrk="1" hangingPunct="1">
              <a:lnSpc>
                <a:spcPct val="80000"/>
              </a:lnSpc>
            </a:pPr>
            <a:endParaRPr lang="en-US" altLang="zh-CN" sz="1400" b="1"/>
          </a:p>
          <a:p>
            <a:pPr eaLnBrk="1" hangingPunct="1">
              <a:lnSpc>
                <a:spcPct val="80000"/>
              </a:lnSpc>
            </a:pPr>
            <a:r>
              <a:rPr lang="zh-CN" altLang="en-US" sz="2000" b="1">
                <a:latin typeface="楷体_GB2312" panose="02010609030101010101" pitchFamily="49" charset="-122"/>
                <a:ea typeface="楷体_GB2312" panose="02010609030101010101" pitchFamily="49" charset="-122"/>
              </a:rPr>
              <a:t>犯罪客观方面，是指犯罪活动的客观外在表现。它是一切犯罪构成必备的基本要件。 </a:t>
            </a:r>
          </a:p>
          <a:p>
            <a:pPr eaLnBrk="1" hangingPunct="1">
              <a:lnSpc>
                <a:spcPct val="80000"/>
              </a:lnSpc>
            </a:pPr>
            <a:endParaRPr lang="zh-CN" altLang="en-US" sz="2000" b="1">
              <a:latin typeface="楷体_GB2312" panose="02010609030101010101" pitchFamily="49" charset="-122"/>
              <a:ea typeface="楷体_GB2312" panose="02010609030101010101" pitchFamily="49" charset="-122"/>
            </a:endParaRPr>
          </a:p>
          <a:p>
            <a:pPr eaLnBrk="1" hangingPunct="1">
              <a:lnSpc>
                <a:spcPct val="80000"/>
              </a:lnSpc>
            </a:pPr>
            <a:r>
              <a:rPr lang="zh-CN" altLang="en-US" sz="2000" b="1">
                <a:latin typeface="楷体_GB2312" panose="02010609030101010101" pitchFamily="49" charset="-122"/>
                <a:ea typeface="楷体_GB2312" panose="02010609030101010101" pitchFamily="49" charset="-122"/>
              </a:rPr>
              <a:t>犯罪客观方面具体表现为：</a:t>
            </a:r>
          </a:p>
          <a:p>
            <a:pPr eaLnBrk="1" hangingPunct="1">
              <a:lnSpc>
                <a:spcPct val="80000"/>
              </a:lnSpc>
              <a:buFontTx/>
              <a:buNone/>
            </a:pPr>
            <a:r>
              <a:rPr lang="zh-CN" altLang="en-US" sz="2000" b="1">
                <a:solidFill>
                  <a:srgbClr val="008000"/>
                </a:solidFill>
                <a:latin typeface="楷体_GB2312" panose="02010609030101010101" pitchFamily="49" charset="-122"/>
                <a:ea typeface="楷体_GB2312" panose="02010609030101010101" pitchFamily="49" charset="-122"/>
              </a:rPr>
              <a:t>   （</a:t>
            </a:r>
            <a:r>
              <a:rPr lang="en-US" altLang="zh-CN" sz="2000" b="1">
                <a:solidFill>
                  <a:srgbClr val="008000"/>
                </a:solidFill>
                <a:latin typeface="楷体_GB2312" panose="02010609030101010101" pitchFamily="49" charset="-122"/>
                <a:ea typeface="楷体_GB2312" panose="02010609030101010101" pitchFamily="49" charset="-122"/>
              </a:rPr>
              <a:t>1</a:t>
            </a:r>
            <a:r>
              <a:rPr lang="zh-CN" altLang="en-US" sz="2000" b="1">
                <a:solidFill>
                  <a:srgbClr val="008000"/>
                </a:solidFill>
                <a:latin typeface="楷体_GB2312" panose="02010609030101010101" pitchFamily="49" charset="-122"/>
                <a:ea typeface="楷体_GB2312" panose="02010609030101010101" pitchFamily="49" charset="-122"/>
              </a:rPr>
              <a:t>）危害行为：</a:t>
            </a:r>
            <a:r>
              <a:rPr lang="zh-CN" altLang="en-US" sz="2000" b="1">
                <a:latin typeface="楷体_GB2312" panose="02010609030101010101" pitchFamily="49" charset="-122"/>
                <a:ea typeface="楷体_GB2312" panose="02010609030101010101" pitchFamily="49" charset="-122"/>
              </a:rPr>
              <a:t>必要要件，指表现人意志</a:t>
            </a:r>
          </a:p>
          <a:p>
            <a:pPr eaLnBrk="1" hangingPunct="1">
              <a:lnSpc>
                <a:spcPct val="80000"/>
              </a:lnSpc>
              <a:buFontTx/>
              <a:buNone/>
            </a:pPr>
            <a:r>
              <a:rPr lang="zh-CN" altLang="en-US" sz="2000" b="1">
                <a:latin typeface="楷体_GB2312" panose="02010609030101010101" pitchFamily="49" charset="-122"/>
                <a:ea typeface="楷体_GB2312" panose="02010609030101010101" pitchFamily="49" charset="-122"/>
              </a:rPr>
              <a:t>        或意识，危害社会的行为，包括作为</a:t>
            </a:r>
          </a:p>
          <a:p>
            <a:pPr eaLnBrk="1" hangingPunct="1">
              <a:lnSpc>
                <a:spcPct val="80000"/>
              </a:lnSpc>
              <a:buFontTx/>
              <a:buNone/>
            </a:pPr>
            <a:r>
              <a:rPr lang="zh-CN" altLang="en-US" sz="2000" b="1">
                <a:latin typeface="楷体_GB2312" panose="02010609030101010101" pitchFamily="49" charset="-122"/>
                <a:ea typeface="楷体_GB2312" panose="02010609030101010101" pitchFamily="49" charset="-122"/>
              </a:rPr>
              <a:t>        和不作为；</a:t>
            </a:r>
          </a:p>
          <a:p>
            <a:pPr eaLnBrk="1" hangingPunct="1">
              <a:lnSpc>
                <a:spcPct val="80000"/>
              </a:lnSpc>
              <a:buFontTx/>
              <a:buNone/>
            </a:pPr>
            <a:r>
              <a:rPr lang="zh-CN" altLang="en-US" sz="2000" b="1">
                <a:solidFill>
                  <a:srgbClr val="008000"/>
                </a:solidFill>
                <a:latin typeface="楷体_GB2312" panose="02010609030101010101" pitchFamily="49" charset="-122"/>
                <a:ea typeface="楷体_GB2312" panose="02010609030101010101" pitchFamily="49" charset="-122"/>
              </a:rPr>
              <a:t>   （</a:t>
            </a:r>
            <a:r>
              <a:rPr lang="en-US" altLang="zh-CN" sz="2000" b="1">
                <a:solidFill>
                  <a:srgbClr val="008000"/>
                </a:solidFill>
                <a:latin typeface="楷体_GB2312" panose="02010609030101010101" pitchFamily="49" charset="-122"/>
                <a:ea typeface="楷体_GB2312" panose="02010609030101010101" pitchFamily="49" charset="-122"/>
              </a:rPr>
              <a:t>2</a:t>
            </a:r>
            <a:r>
              <a:rPr lang="zh-CN" altLang="en-US" sz="2000" b="1">
                <a:solidFill>
                  <a:srgbClr val="008000"/>
                </a:solidFill>
                <a:latin typeface="楷体_GB2312" panose="02010609030101010101" pitchFamily="49" charset="-122"/>
                <a:ea typeface="楷体_GB2312" panose="02010609030101010101" pitchFamily="49" charset="-122"/>
              </a:rPr>
              <a:t>）危害结果：</a:t>
            </a:r>
            <a:r>
              <a:rPr lang="zh-CN" altLang="en-US" sz="2000" b="1">
                <a:latin typeface="楷体_GB2312" panose="02010609030101010101" pitchFamily="49" charset="-122"/>
                <a:ea typeface="楷体_GB2312" panose="02010609030101010101" pitchFamily="49" charset="-122"/>
              </a:rPr>
              <a:t>选择要件；</a:t>
            </a:r>
          </a:p>
          <a:p>
            <a:pPr eaLnBrk="1" hangingPunct="1">
              <a:lnSpc>
                <a:spcPct val="80000"/>
              </a:lnSpc>
              <a:buFontTx/>
              <a:buNone/>
            </a:pPr>
            <a:r>
              <a:rPr lang="zh-CN" altLang="en-US" sz="2000" b="1">
                <a:solidFill>
                  <a:srgbClr val="008000"/>
                </a:solidFill>
                <a:latin typeface="楷体_GB2312" panose="02010609030101010101" pitchFamily="49" charset="-122"/>
                <a:ea typeface="楷体_GB2312" panose="02010609030101010101" pitchFamily="49" charset="-122"/>
              </a:rPr>
              <a:t>   （</a:t>
            </a:r>
            <a:r>
              <a:rPr lang="en-US" altLang="zh-CN" sz="2000" b="1">
                <a:solidFill>
                  <a:srgbClr val="008000"/>
                </a:solidFill>
                <a:latin typeface="楷体_GB2312" panose="02010609030101010101" pitchFamily="49" charset="-122"/>
                <a:ea typeface="楷体_GB2312" panose="02010609030101010101" pitchFamily="49" charset="-122"/>
              </a:rPr>
              <a:t>3</a:t>
            </a:r>
            <a:r>
              <a:rPr lang="zh-CN" altLang="en-US" sz="2000" b="1">
                <a:solidFill>
                  <a:srgbClr val="008000"/>
                </a:solidFill>
                <a:latin typeface="楷体_GB2312" panose="02010609030101010101" pitchFamily="49" charset="-122"/>
                <a:ea typeface="楷体_GB2312" panose="02010609030101010101" pitchFamily="49" charset="-122"/>
              </a:rPr>
              <a:t>）犯罪的其他客观要件：</a:t>
            </a:r>
            <a:r>
              <a:rPr lang="zh-CN" altLang="en-US" sz="2000" b="1">
                <a:latin typeface="楷体_GB2312" panose="02010609030101010101" pitchFamily="49" charset="-122"/>
                <a:ea typeface="楷体_GB2312" panose="02010609030101010101" pitchFamily="49" charset="-122"/>
              </a:rPr>
              <a:t>选择要件，如</a:t>
            </a:r>
          </a:p>
          <a:p>
            <a:pPr eaLnBrk="1" hangingPunct="1">
              <a:lnSpc>
                <a:spcPct val="80000"/>
              </a:lnSpc>
              <a:buFontTx/>
              <a:buNone/>
            </a:pPr>
            <a:r>
              <a:rPr lang="zh-CN" altLang="en-US" sz="2000" b="1">
                <a:latin typeface="楷体_GB2312" panose="02010609030101010101" pitchFamily="49" charset="-122"/>
                <a:ea typeface="楷体_GB2312" panose="02010609030101010101" pitchFamily="49" charset="-122"/>
              </a:rPr>
              <a:t>        犯罪的时间、地点、方法、手段等。</a:t>
            </a:r>
          </a:p>
          <a:p>
            <a:pPr algn="just" eaLnBrk="1" hangingPunct="1">
              <a:lnSpc>
                <a:spcPct val="80000"/>
              </a:lnSpc>
              <a:buFontTx/>
              <a:buNone/>
            </a:pPr>
            <a:r>
              <a:rPr lang="zh-CN" altLang="en-US" sz="2000" b="1">
                <a:latin typeface="楷体_GB2312" panose="02010609030101010101" pitchFamily="49" charset="-122"/>
                <a:ea typeface="楷体_GB2312" panose="02010609030101010101" pitchFamily="49" charset="-122"/>
              </a:rPr>
              <a:t>       </a:t>
            </a:r>
          </a:p>
        </p:txBody>
      </p:sp>
      <p:pic>
        <p:nvPicPr>
          <p:cNvPr id="99333" name="Picture 6" descr="抢劫漫画预览图 点击看大图"/>
          <p:cNvPicPr>
            <a:picLocks noChangeAspect="1" noChangeArrowheads="1"/>
          </p:cNvPicPr>
          <p:nvPr/>
        </p:nvPicPr>
        <p:blipFill>
          <a:blip r:embed="rId2"/>
          <a:srcRect/>
          <a:stretch>
            <a:fillRect/>
          </a:stretch>
        </p:blipFill>
        <p:spPr bwMode="auto">
          <a:xfrm>
            <a:off x="8077200" y="2895601"/>
            <a:ext cx="1981200" cy="2752725"/>
          </a:xfrm>
          <a:prstGeom prst="rect">
            <a:avLst/>
          </a:prstGeom>
          <a:noFill/>
          <a:ln w="9525">
            <a:noFill/>
            <a:miter lim="800000"/>
            <a:headEnd/>
            <a:tailEnd/>
          </a:ln>
        </p:spPr>
      </p:pic>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7507"/>
                                        </p:tgtEl>
                                        <p:attrNameLst>
                                          <p:attrName>style.visibility</p:attrName>
                                        </p:attrNameLst>
                                      </p:cBhvr>
                                      <p:to>
                                        <p:strVal val="visible"/>
                                      </p:to>
                                    </p:set>
                                    <p:animEffect transition="in" filter="dissolve">
                                      <p:cBhvr>
                                        <p:cTn id="7" dur="500"/>
                                        <p:tgtEl>
                                          <p:spTgt spid="277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7315200" y="3098301"/>
            <a:ext cx="2895600" cy="2083300"/>
            <a:chOff x="3692" y="1165"/>
            <a:chExt cx="1367" cy="2673"/>
          </a:xfrm>
        </p:grpSpPr>
        <p:sp>
          <p:nvSpPr>
            <p:cNvPr id="100377" name="AutoShape 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p>
          </p:txBody>
        </p:sp>
        <p:sp>
          <p:nvSpPr>
            <p:cNvPr id="100378" name="AutoShape 4"/>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p>
          </p:txBody>
        </p:sp>
        <p:sp>
          <p:nvSpPr>
            <p:cNvPr id="100379" name="AutoShape 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p>
          </p:txBody>
        </p:sp>
        <p:sp>
          <p:nvSpPr>
            <p:cNvPr id="100380" name="AutoShape 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p>
          </p:txBody>
        </p:sp>
        <p:grpSp>
          <p:nvGrpSpPr>
            <p:cNvPr id="3" name="Group 7"/>
            <p:cNvGrpSpPr/>
            <p:nvPr/>
          </p:nvGrpSpPr>
          <p:grpSpPr bwMode="auto">
            <a:xfrm>
              <a:off x="4165" y="1165"/>
              <a:ext cx="405" cy="666"/>
              <a:chOff x="1289" y="366"/>
              <a:chExt cx="668" cy="1099"/>
            </a:xfrm>
          </p:grpSpPr>
          <p:sp>
            <p:nvSpPr>
              <p:cNvPr id="100386" name="Oval 8"/>
              <p:cNvSpPr>
                <a:spLocks noChangeArrowheads="1"/>
              </p:cNvSpPr>
              <p:nvPr/>
            </p:nvSpPr>
            <p:spPr bwMode="gray">
              <a:xfrm>
                <a:off x="1289" y="366"/>
                <a:ext cx="668" cy="1099"/>
              </a:xfrm>
              <a:prstGeom prst="ellipse">
                <a:avLst/>
              </a:prstGeom>
              <a:solidFill>
                <a:srgbClr val="333333"/>
              </a:solidFill>
              <a:ln w="38100" algn="ctr">
                <a:noFill/>
                <a:round/>
              </a:ln>
            </p:spPr>
            <p:txBody>
              <a:bodyPr anchor="ctr">
                <a:spAutoFit/>
              </a:bodyPr>
              <a:lstStyle/>
              <a:p>
                <a:endParaRPr lang="zh-CN" altLang="en-US"/>
              </a:p>
            </p:txBody>
          </p:sp>
          <p:sp>
            <p:nvSpPr>
              <p:cNvPr id="100387" name="Oval 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00388" name="Oval 1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00389" name="Oval 1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00390" name="Oval 1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00382" name="Text Box 13"/>
            <p:cNvSpPr txBox="1">
              <a:spLocks noChangeArrowheads="1"/>
            </p:cNvSpPr>
            <p:nvPr/>
          </p:nvSpPr>
          <p:spPr bwMode="gray">
            <a:xfrm>
              <a:off x="4318" y="1390"/>
              <a:ext cx="87" cy="474"/>
            </a:xfrm>
            <a:prstGeom prst="rect">
              <a:avLst/>
            </a:prstGeom>
            <a:noFill/>
            <a:ln w="9525" algn="ctr">
              <a:noFill/>
              <a:miter lim="800000"/>
            </a:ln>
          </p:spPr>
          <p:txBody>
            <a:bodyPr wrap="none">
              <a:spAutoFit/>
            </a:bodyPr>
            <a:lstStyle/>
            <a:p>
              <a:pPr algn="ctr"/>
              <a:endParaRPr lang="zh-CN" altLang="zh-CN" b="1">
                <a:ea typeface="宋体" panose="02010600030101010101" pitchFamily="2" charset="-122"/>
              </a:endParaRPr>
            </a:p>
          </p:txBody>
        </p:sp>
        <p:sp>
          <p:nvSpPr>
            <p:cNvPr id="100383" name="Text Box 14"/>
            <p:cNvSpPr txBox="1">
              <a:spLocks noChangeArrowheads="1"/>
            </p:cNvSpPr>
            <p:nvPr/>
          </p:nvSpPr>
          <p:spPr bwMode="gray">
            <a:xfrm>
              <a:off x="3744" y="1775"/>
              <a:ext cx="1296" cy="900"/>
            </a:xfrm>
            <a:prstGeom prst="rect">
              <a:avLst/>
            </a:prstGeom>
            <a:noFill/>
            <a:ln w="9525" algn="ctr">
              <a:noFill/>
              <a:miter lim="800000"/>
            </a:ln>
          </p:spPr>
          <p:txBody>
            <a:bodyPr>
              <a:spAutoFit/>
            </a:bodyPr>
            <a:lstStyle/>
            <a:p>
              <a:endParaRPr lang="en-US" altLang="zh-CN" sz="2000" b="1"/>
            </a:p>
            <a:p>
              <a:endParaRPr lang="en-US" altLang="zh-CN" sz="2000" b="1"/>
            </a:p>
          </p:txBody>
        </p:sp>
        <p:sp>
          <p:nvSpPr>
            <p:cNvPr id="100384" name="AutoShape 15"/>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ln>
          </p:spPr>
          <p:txBody>
            <a:bodyPr wrap="none" anchor="ctr"/>
            <a:lstStyle/>
            <a:p>
              <a:endParaRPr lang="zh-CN" altLang="en-US"/>
            </a:p>
          </p:txBody>
        </p:sp>
        <p:sp>
          <p:nvSpPr>
            <p:cNvPr id="100385" name="AutoShape 16"/>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ln>
          </p:spPr>
          <p:txBody>
            <a:bodyPr wrap="none" anchor="ctr"/>
            <a:lstStyle/>
            <a:p>
              <a:endParaRPr lang="zh-CN" altLang="en-US"/>
            </a:p>
          </p:txBody>
        </p:sp>
      </p:grpSp>
      <p:grpSp>
        <p:nvGrpSpPr>
          <p:cNvPr id="4" name="Group 17"/>
          <p:cNvGrpSpPr/>
          <p:nvPr/>
        </p:nvGrpSpPr>
        <p:grpSpPr bwMode="auto">
          <a:xfrm>
            <a:off x="2514600" y="2361062"/>
            <a:ext cx="3581400" cy="2363339"/>
            <a:chOff x="2208" y="1210"/>
            <a:chExt cx="1365" cy="2628"/>
          </a:xfrm>
        </p:grpSpPr>
        <p:sp>
          <p:nvSpPr>
            <p:cNvPr id="100364" name="AutoShape 18"/>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en-US"/>
            </a:p>
          </p:txBody>
        </p:sp>
        <p:sp>
          <p:nvSpPr>
            <p:cNvPr id="100365" name="AutoShape 19"/>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en-US"/>
            </a:p>
          </p:txBody>
        </p:sp>
        <p:sp>
          <p:nvSpPr>
            <p:cNvPr id="100366" name="AutoShape 20"/>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en-US"/>
            </a:p>
          </p:txBody>
        </p:sp>
        <p:sp>
          <p:nvSpPr>
            <p:cNvPr id="100367" name="AutoShape 21"/>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en-US"/>
            </a:p>
          </p:txBody>
        </p:sp>
        <p:sp>
          <p:nvSpPr>
            <p:cNvPr id="100368" name="Oval 22"/>
            <p:cNvSpPr>
              <a:spLocks noChangeArrowheads="1"/>
            </p:cNvSpPr>
            <p:nvPr/>
          </p:nvSpPr>
          <p:spPr bwMode="gray">
            <a:xfrm>
              <a:off x="2677" y="1210"/>
              <a:ext cx="405" cy="578"/>
            </a:xfrm>
            <a:prstGeom prst="ellipse">
              <a:avLst/>
            </a:prstGeom>
            <a:solidFill>
              <a:srgbClr val="333333"/>
            </a:solidFill>
            <a:ln w="38100" algn="ctr">
              <a:noFill/>
              <a:round/>
            </a:ln>
          </p:spPr>
          <p:txBody>
            <a:bodyPr anchor="ctr">
              <a:spAutoFit/>
            </a:bodyPr>
            <a:lstStyle/>
            <a:p>
              <a:endParaRPr lang="zh-CN" altLang="en-US"/>
            </a:p>
          </p:txBody>
        </p:sp>
        <p:sp>
          <p:nvSpPr>
            <p:cNvPr id="100369" name="Oval 23"/>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00370" name="Oval 24"/>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00371" name="Oval 25"/>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00372" name="Oval 26"/>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sp>
          <p:nvSpPr>
            <p:cNvPr id="100373" name="Text Box 27"/>
            <p:cNvSpPr txBox="1">
              <a:spLocks noChangeArrowheads="1"/>
            </p:cNvSpPr>
            <p:nvPr/>
          </p:nvSpPr>
          <p:spPr bwMode="gray">
            <a:xfrm>
              <a:off x="2762" y="1354"/>
              <a:ext cx="227" cy="374"/>
            </a:xfrm>
            <a:prstGeom prst="rect">
              <a:avLst/>
            </a:prstGeom>
            <a:noFill/>
            <a:ln w="9525" algn="ctr">
              <a:noFill/>
              <a:miter lim="800000"/>
            </a:ln>
          </p:spPr>
          <p:txBody>
            <a:bodyPr>
              <a:spAutoFit/>
            </a:bodyPr>
            <a:lstStyle/>
            <a:p>
              <a:pPr algn="ctr"/>
              <a:endParaRPr lang="zh-CN" altLang="zh-CN" sz="1600" b="1"/>
            </a:p>
          </p:txBody>
        </p:sp>
        <p:sp>
          <p:nvSpPr>
            <p:cNvPr id="100374" name="Text Box 28"/>
            <p:cNvSpPr txBox="1">
              <a:spLocks noChangeArrowheads="1"/>
            </p:cNvSpPr>
            <p:nvPr/>
          </p:nvSpPr>
          <p:spPr bwMode="gray">
            <a:xfrm>
              <a:off x="2256" y="1776"/>
              <a:ext cx="1296" cy="780"/>
            </a:xfrm>
            <a:prstGeom prst="rect">
              <a:avLst/>
            </a:prstGeom>
            <a:noFill/>
            <a:ln w="9525" algn="ctr">
              <a:noFill/>
              <a:miter lim="800000"/>
            </a:ln>
          </p:spPr>
          <p:txBody>
            <a:bodyPr>
              <a:spAutoFit/>
            </a:bodyPr>
            <a:lstStyle/>
            <a:p>
              <a:endParaRPr lang="en-US" altLang="zh-CN" sz="2000" b="1">
                <a:solidFill>
                  <a:srgbClr val="000000"/>
                </a:solidFill>
                <a:latin typeface="Verdana" panose="020B0604030504040204" pitchFamily="34" charset="0"/>
              </a:endParaRPr>
            </a:p>
            <a:p>
              <a:endParaRPr lang="en-US" altLang="zh-CN" sz="2000" b="1"/>
            </a:p>
          </p:txBody>
        </p:sp>
        <p:sp>
          <p:nvSpPr>
            <p:cNvPr id="100375" name="AutoShape 29"/>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en-US"/>
            </a:p>
          </p:txBody>
        </p:sp>
        <p:sp>
          <p:nvSpPr>
            <p:cNvPr id="100376" name="AutoShape 30"/>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en-US"/>
            </a:p>
          </p:txBody>
        </p:sp>
      </p:grpSp>
      <p:sp>
        <p:nvSpPr>
          <p:cNvPr id="100356" name="Oval 31"/>
          <p:cNvSpPr>
            <a:spLocks noChangeArrowheads="1"/>
          </p:cNvSpPr>
          <p:nvPr/>
        </p:nvSpPr>
        <p:spPr bwMode="auto">
          <a:xfrm>
            <a:off x="5410200" y="3352800"/>
            <a:ext cx="2133600" cy="1524000"/>
          </a:xfrm>
          <a:prstGeom prst="ellipse">
            <a:avLst/>
          </a:prstGeom>
          <a:solidFill>
            <a:srgbClr val="FF66FF"/>
          </a:solidFill>
          <a:ln w="9525">
            <a:solidFill>
              <a:schemeClr val="tx1"/>
            </a:solidFill>
            <a:round/>
          </a:ln>
        </p:spPr>
        <p:txBody>
          <a:bodyPr wrap="none" anchor="ctr"/>
          <a:lstStyle/>
          <a:p>
            <a:endParaRPr lang="zh-CN" altLang="en-US"/>
          </a:p>
        </p:txBody>
      </p:sp>
      <p:sp>
        <p:nvSpPr>
          <p:cNvPr id="100357" name="Rectangle 32"/>
          <p:cNvSpPr>
            <a:spLocks noRot="1" noChangeArrowheads="1"/>
          </p:cNvSpPr>
          <p:nvPr/>
        </p:nvSpPr>
        <p:spPr bwMode="auto">
          <a:xfrm>
            <a:off x="2133600" y="1143000"/>
            <a:ext cx="6553200" cy="762000"/>
          </a:xfrm>
          <a:prstGeom prst="rect">
            <a:avLst/>
          </a:prstGeom>
          <a:noFill/>
          <a:ln w="9525">
            <a:noFill/>
            <a:miter lim="800000"/>
          </a:ln>
        </p:spPr>
        <p:txBody>
          <a:bodyPr anchor="ctr"/>
          <a:lstStyle/>
          <a:p>
            <a:r>
              <a:rPr lang="zh-CN" altLang="en-US" sz="3600" b="1" dirty="0">
                <a:solidFill>
                  <a:srgbClr val="FF0000"/>
                </a:solidFill>
                <a:latin typeface="黑体" panose="02010609060101010101" charset="-122"/>
                <a:ea typeface="黑体" panose="02010609060101010101" charset="-122"/>
              </a:rPr>
              <a:t>犯罪的客观方面</a:t>
            </a:r>
            <a:endParaRPr lang="zh-CN" altLang="en-US" sz="4800" b="1" dirty="0">
              <a:solidFill>
                <a:schemeClr val="tx2"/>
              </a:solidFill>
              <a:latin typeface="隶书" panose="02010509060101010101" pitchFamily="49" charset="-122"/>
              <a:ea typeface="隶书" panose="02010509060101010101" pitchFamily="49" charset="-122"/>
            </a:endParaRPr>
          </a:p>
        </p:txBody>
      </p:sp>
      <p:sp>
        <p:nvSpPr>
          <p:cNvPr id="100358" name="Rectangle 33"/>
          <p:cNvSpPr>
            <a:spLocks noGrp="1" noChangeArrowheads="1"/>
          </p:cNvSpPr>
          <p:nvPr>
            <p:ph type="body" idx="1"/>
          </p:nvPr>
        </p:nvSpPr>
        <p:spPr>
          <a:xfrm>
            <a:off x="5715000" y="3886200"/>
            <a:ext cx="1828800" cy="457200"/>
          </a:xfrm>
          <a:noFill/>
        </p:spPr>
        <p:txBody>
          <a:bodyPr/>
          <a:lstStyle/>
          <a:p>
            <a:pPr eaLnBrk="1" hangingPunct="1">
              <a:lnSpc>
                <a:spcPct val="80000"/>
              </a:lnSpc>
              <a:buFontTx/>
              <a:buNone/>
            </a:pPr>
            <a:r>
              <a:rPr lang="zh-CN" altLang="en-US" b="1">
                <a:latin typeface="黑体" panose="02010609060101010101" charset="-122"/>
                <a:ea typeface="黑体" panose="02010609060101010101" charset="-122"/>
              </a:rPr>
              <a:t>因果关系</a:t>
            </a:r>
          </a:p>
        </p:txBody>
      </p:sp>
      <p:sp>
        <p:nvSpPr>
          <p:cNvPr id="100359" name="Text Box 34"/>
          <p:cNvSpPr txBox="1">
            <a:spLocks noChangeArrowheads="1"/>
          </p:cNvSpPr>
          <p:nvPr/>
        </p:nvSpPr>
        <p:spPr bwMode="auto">
          <a:xfrm>
            <a:off x="3276600" y="3124200"/>
            <a:ext cx="2209800" cy="579438"/>
          </a:xfrm>
          <a:prstGeom prst="rect">
            <a:avLst/>
          </a:prstGeom>
          <a:noFill/>
          <a:ln w="9525" algn="ctr">
            <a:noFill/>
            <a:miter lim="800000"/>
          </a:ln>
        </p:spPr>
        <p:txBody>
          <a:bodyPr>
            <a:spAutoFit/>
          </a:bodyPr>
          <a:lstStyle/>
          <a:p>
            <a:r>
              <a:rPr lang="zh-CN" altLang="en-US" sz="3200" b="1">
                <a:latin typeface="楷体_GB2312" panose="02010609030101010101" pitchFamily="49" charset="-122"/>
              </a:rPr>
              <a:t>危害行为</a:t>
            </a:r>
          </a:p>
        </p:txBody>
      </p:sp>
      <p:sp>
        <p:nvSpPr>
          <p:cNvPr id="100360" name="Text Box 35"/>
          <p:cNvSpPr txBox="1">
            <a:spLocks noChangeArrowheads="1"/>
          </p:cNvSpPr>
          <p:nvPr/>
        </p:nvSpPr>
        <p:spPr bwMode="auto">
          <a:xfrm>
            <a:off x="7848600" y="3733800"/>
            <a:ext cx="2057400" cy="579438"/>
          </a:xfrm>
          <a:prstGeom prst="rect">
            <a:avLst/>
          </a:prstGeom>
          <a:noFill/>
          <a:ln w="9525" algn="ctr">
            <a:noFill/>
            <a:miter lim="800000"/>
          </a:ln>
        </p:spPr>
        <p:txBody>
          <a:bodyPr>
            <a:spAutoFit/>
          </a:bodyPr>
          <a:lstStyle/>
          <a:p>
            <a:r>
              <a:rPr lang="zh-CN" altLang="en-US" sz="3200" b="1">
                <a:latin typeface="楷体_GB2312" panose="02010609030101010101" pitchFamily="49" charset="-122"/>
              </a:rPr>
              <a:t>危害后果</a:t>
            </a:r>
          </a:p>
        </p:txBody>
      </p:sp>
      <p:sp>
        <p:nvSpPr>
          <p:cNvPr id="283684" name="AutoShape 36"/>
          <p:cNvSpPr>
            <a:spLocks noChangeArrowheads="1"/>
          </p:cNvSpPr>
          <p:nvPr/>
        </p:nvSpPr>
        <p:spPr bwMode="auto">
          <a:xfrm>
            <a:off x="2438400" y="5257800"/>
            <a:ext cx="5181600" cy="914400"/>
          </a:xfrm>
          <a:prstGeom prst="roundRect">
            <a:avLst>
              <a:gd name="adj" fmla="val 16667"/>
            </a:avLst>
          </a:prstGeom>
          <a:gradFill rotWithShape="1">
            <a:gsLst>
              <a:gs pos="0">
                <a:schemeClr val="accent1">
                  <a:gamma/>
                  <a:shade val="46275"/>
                  <a:invGamma/>
                </a:schemeClr>
              </a:gs>
              <a:gs pos="50000">
                <a:schemeClr val="accent1"/>
              </a:gs>
              <a:gs pos="100000">
                <a:schemeClr val="accent1">
                  <a:gamma/>
                  <a:shade val="46275"/>
                  <a:invGamma/>
                </a:schemeClr>
              </a:gs>
            </a:gsLst>
            <a:lin ang="18900000" scaled="1"/>
          </a:gradFill>
          <a:ln w="9525" algn="ctr">
            <a:solidFill>
              <a:schemeClr val="tx1"/>
            </a:solidFill>
            <a:round/>
          </a:ln>
          <a:effectLst/>
        </p:spPr>
        <p:txBody>
          <a:bodyPr wrap="none" anchor="ctr"/>
          <a:lstStyle/>
          <a:p>
            <a:pPr algn="ctr">
              <a:defRPr/>
            </a:pPr>
            <a:endParaRPr lang="zh-CN" altLang="zh-CN" sz="2800" b="1">
              <a:latin typeface="楷体_GB2312" panose="02010609030101010101" pitchFamily="49" charset="-122"/>
            </a:endParaRPr>
          </a:p>
        </p:txBody>
      </p:sp>
      <p:sp>
        <p:nvSpPr>
          <p:cNvPr id="100362" name="Text Box 37"/>
          <p:cNvSpPr txBox="1">
            <a:spLocks noChangeArrowheads="1"/>
          </p:cNvSpPr>
          <p:nvPr/>
        </p:nvSpPr>
        <p:spPr bwMode="auto">
          <a:xfrm>
            <a:off x="2667000" y="5486401"/>
            <a:ext cx="4470400" cy="519113"/>
          </a:xfrm>
          <a:prstGeom prst="rect">
            <a:avLst/>
          </a:prstGeom>
          <a:noFill/>
          <a:ln w="9525" algn="ctr">
            <a:noFill/>
            <a:miter lim="800000"/>
          </a:ln>
        </p:spPr>
        <p:txBody>
          <a:bodyPr wrap="none">
            <a:spAutoFit/>
          </a:bodyPr>
          <a:lstStyle/>
          <a:p>
            <a:r>
              <a:rPr lang="zh-CN" altLang="en-US" sz="2800" b="1">
                <a:latin typeface="楷体_GB2312" panose="02010609030101010101" pitchFamily="49" charset="-122"/>
              </a:rPr>
              <a:t>对象、时间、地点、方式等</a:t>
            </a:r>
          </a:p>
        </p:txBody>
      </p:sp>
      <p:sp>
        <p:nvSpPr>
          <p:cNvPr id="6" name="标题 5"/>
          <p:cNvSpPr>
            <a:spLocks noGrp="1"/>
          </p:cNvSpPr>
          <p:nvPr>
            <p:ph type="title"/>
          </p:nvPr>
        </p:nvSpPr>
        <p:spPr/>
        <p:txBody>
          <a:bodyPr/>
          <a:lstStyle/>
          <a:p>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857232"/>
            <a:ext cx="8229600" cy="560406"/>
          </a:xfrm>
        </p:spPr>
        <p:txBody>
          <a:bodyPr>
            <a:normAutofit fontScale="90000"/>
          </a:bodyPr>
          <a:lstStyle/>
          <a:p>
            <a:r>
              <a:rPr lang="zh-CN" altLang="en-US" b="1" dirty="0">
                <a:solidFill>
                  <a:srgbClr val="C00000"/>
                </a:solidFill>
                <a:ea typeface="楷体_GB2312"/>
              </a:rPr>
              <a:t>销售假药罪</a:t>
            </a:r>
          </a:p>
        </p:txBody>
      </p:sp>
      <p:pic>
        <p:nvPicPr>
          <p:cNvPr id="198659" name="Picture 3" descr="C:\Users\Administrator\Desktop\u=59310767,265073713&amp;fm=11&amp;gp=0.jpg"/>
          <p:cNvPicPr>
            <a:picLocks noChangeAspect="1" noChangeArrowheads="1"/>
          </p:cNvPicPr>
          <p:nvPr/>
        </p:nvPicPr>
        <p:blipFill>
          <a:blip r:embed="rId2"/>
          <a:srcRect/>
          <a:stretch>
            <a:fillRect/>
          </a:stretch>
        </p:blipFill>
        <p:spPr bwMode="auto">
          <a:xfrm>
            <a:off x="721896" y="3276600"/>
            <a:ext cx="4494998" cy="2849564"/>
          </a:xfrm>
          <a:prstGeom prst="rect">
            <a:avLst/>
          </a:prstGeom>
          <a:noFill/>
        </p:spPr>
      </p:pic>
      <p:sp>
        <p:nvSpPr>
          <p:cNvPr id="6" name="矩形 5"/>
          <p:cNvSpPr/>
          <p:nvPr/>
        </p:nvSpPr>
        <p:spPr>
          <a:xfrm>
            <a:off x="2057400" y="1447801"/>
            <a:ext cx="8458200" cy="1908215"/>
          </a:xfrm>
          <a:prstGeom prst="rect">
            <a:avLst/>
          </a:prstGeom>
        </p:spPr>
        <p:txBody>
          <a:bodyPr wrap="square">
            <a:spAutoFit/>
          </a:bodyPr>
          <a:lstStyle/>
          <a:p>
            <a:r>
              <a:rPr lang="en-US" altLang="zh-CN" sz="2000" b="1" dirty="0">
                <a:ea typeface="楷体_GB2312"/>
              </a:rPr>
              <a:t>《</a:t>
            </a:r>
            <a:r>
              <a:rPr lang="zh-CN" altLang="en-US" sz="2000" b="1" dirty="0">
                <a:ea typeface="楷体_GB2312"/>
              </a:rPr>
              <a:t>中华人民共和国刑</a:t>
            </a:r>
            <a:r>
              <a:rPr lang="en-US" altLang="zh-CN" sz="2000" b="1" dirty="0">
                <a:ea typeface="楷体_GB2312"/>
              </a:rPr>
              <a:t>》</a:t>
            </a:r>
            <a:r>
              <a:rPr lang="zh-CN" altLang="en-US" sz="2000" b="1" dirty="0">
                <a:ea typeface="楷体_GB2312"/>
              </a:rPr>
              <a:t>第</a:t>
            </a:r>
            <a:r>
              <a:rPr lang="en-US" altLang="zh-CN" sz="2000" b="1" dirty="0">
                <a:ea typeface="楷体_GB2312"/>
              </a:rPr>
              <a:t>141</a:t>
            </a:r>
            <a:r>
              <a:rPr lang="zh-CN" altLang="en-US" sz="2000" b="1" dirty="0">
                <a:ea typeface="楷体_GB2312"/>
              </a:rPr>
              <a:t>条规定，</a:t>
            </a:r>
            <a:r>
              <a:rPr lang="zh-CN" altLang="en-US" sz="2000" b="1" dirty="0">
                <a:solidFill>
                  <a:srgbClr val="660066"/>
                </a:solidFill>
                <a:ea typeface="楷体_GB2312"/>
              </a:rPr>
              <a:t>销售假药的，处三年以下有期徒刑或者拘役，并处罚金；</a:t>
            </a:r>
            <a:r>
              <a:rPr lang="zh-CN" altLang="en-US" sz="2000" b="1" dirty="0">
                <a:solidFill>
                  <a:srgbClr val="002060"/>
                </a:solidFill>
                <a:ea typeface="楷体_GB2312"/>
              </a:rPr>
              <a:t>对人体健康造成严重危害或者有其他严重情节的，处三年以上十年以下有期徒刑，并处罚金；</a:t>
            </a:r>
            <a:r>
              <a:rPr lang="zh-CN" altLang="en-US" sz="2000" b="1" dirty="0">
                <a:solidFill>
                  <a:srgbClr val="008000"/>
                </a:solidFill>
                <a:ea typeface="楷体_GB2312"/>
              </a:rPr>
              <a:t>致人死亡或者有其他特别严重情节的，处十年以上有期徒刑、无期徒刑或者死刑，并处罚金或者没收财产</a:t>
            </a:r>
            <a:r>
              <a:rPr lang="zh-CN" altLang="en-US" dirty="0">
                <a:solidFill>
                  <a:srgbClr val="008000"/>
                </a:solidFill>
              </a:rPr>
              <a:t>。</a:t>
            </a:r>
            <a:r>
              <a:rPr lang="en-US" dirty="0"/>
              <a:t/>
            </a:r>
            <a:br>
              <a:rPr lang="en-US" dirty="0"/>
            </a:br>
            <a:endParaRPr lang="zh-CN" altLang="en-US" dirty="0"/>
          </a:p>
        </p:txBody>
      </p:sp>
      <p:sp>
        <p:nvSpPr>
          <p:cNvPr id="7" name="文本框 6"/>
          <p:cNvSpPr txBox="1"/>
          <p:nvPr/>
        </p:nvSpPr>
        <p:spPr>
          <a:xfrm>
            <a:off x="6392545" y="2848610"/>
            <a:ext cx="4916805" cy="2239645"/>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有下列情形之一的药品，按假药论处：</a:t>
            </a:r>
            <a:r>
              <a:rPr lang="en-US" altLang="zh-CN" sz="1400" dirty="0">
                <a:latin typeface="微软雅黑" panose="020B0503020204020204" pitchFamily="34" charset="-122"/>
                <a:ea typeface="微软雅黑" panose="020B0503020204020204" pitchFamily="34" charset="-122"/>
              </a:rPr>
              <a:t/>
            </a:r>
            <a:br>
              <a:rPr lang="en-US" altLang="zh-CN"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一</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国务院药品监督管理部门规定禁止使用的</a:t>
            </a:r>
            <a:r>
              <a:rPr lang="en-US" altLang="zh-CN" sz="1400" dirty="0">
                <a:latin typeface="微软雅黑" panose="020B0503020204020204" pitchFamily="34" charset="-122"/>
                <a:ea typeface="微软雅黑" panose="020B0503020204020204" pitchFamily="34" charset="-122"/>
              </a:rPr>
              <a:t>;</a:t>
            </a:r>
            <a:br>
              <a:rPr lang="en-US" altLang="zh-CN"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　</a:t>
            </a:r>
            <a:r>
              <a:rPr lang="zh-CN" altLang="en-US" sz="1400" dirty="0">
                <a:solidFill>
                  <a:srgbClr val="660066"/>
                </a:solidFill>
                <a:latin typeface="微软雅黑" panose="020B0503020204020204" pitchFamily="34" charset="-122"/>
                <a:ea typeface="微软雅黑" panose="020B0503020204020204" pitchFamily="34" charset="-122"/>
              </a:rPr>
              <a:t>　</a:t>
            </a:r>
            <a:r>
              <a:rPr lang="en-US" altLang="zh-CN" sz="1400" dirty="0">
                <a:solidFill>
                  <a:srgbClr val="660066"/>
                </a:solidFill>
                <a:latin typeface="微软雅黑" panose="020B0503020204020204" pitchFamily="34" charset="-122"/>
                <a:ea typeface="微软雅黑" panose="020B0503020204020204" pitchFamily="34" charset="-122"/>
              </a:rPr>
              <a:t>(</a:t>
            </a:r>
            <a:r>
              <a:rPr lang="zh-CN" altLang="en-US" sz="1400" dirty="0">
                <a:solidFill>
                  <a:srgbClr val="660066"/>
                </a:solidFill>
                <a:latin typeface="微软雅黑" panose="020B0503020204020204" pitchFamily="34" charset="-122"/>
                <a:ea typeface="微软雅黑" panose="020B0503020204020204" pitchFamily="34" charset="-122"/>
              </a:rPr>
              <a:t>二</a:t>
            </a:r>
            <a:r>
              <a:rPr lang="en-US" altLang="zh-CN" sz="1400" dirty="0">
                <a:solidFill>
                  <a:srgbClr val="660066"/>
                </a:solidFill>
                <a:latin typeface="微软雅黑" panose="020B0503020204020204" pitchFamily="34" charset="-122"/>
                <a:ea typeface="微软雅黑" panose="020B0503020204020204" pitchFamily="34" charset="-122"/>
              </a:rPr>
              <a:t>)</a:t>
            </a:r>
            <a:r>
              <a:rPr lang="zh-CN" altLang="en-US" sz="1400" dirty="0">
                <a:solidFill>
                  <a:srgbClr val="660066"/>
                </a:solidFill>
                <a:latin typeface="微软雅黑" panose="020B0503020204020204" pitchFamily="34" charset="-122"/>
                <a:ea typeface="微软雅黑" panose="020B0503020204020204" pitchFamily="34" charset="-122"/>
              </a:rPr>
              <a:t>依照本法必须批准而未经批准生产、进口，或者依照本法必须检验而未经检验即销售的</a:t>
            </a:r>
            <a:r>
              <a:rPr lang="en-US" altLang="zh-CN" sz="1400" dirty="0">
                <a:solidFill>
                  <a:srgbClr val="660066"/>
                </a:solidFill>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
            </a:r>
            <a:br>
              <a:rPr lang="en-US" altLang="zh-CN"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三</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变质的</a:t>
            </a:r>
            <a:r>
              <a:rPr lang="en-US" altLang="zh-CN" sz="1400" dirty="0">
                <a:latin typeface="微软雅黑" panose="020B0503020204020204" pitchFamily="34" charset="-122"/>
                <a:ea typeface="微软雅黑" panose="020B0503020204020204" pitchFamily="34" charset="-122"/>
              </a:rPr>
              <a:t>;</a:t>
            </a:r>
            <a:br>
              <a:rPr lang="en-US" altLang="zh-CN"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四</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被污染的</a:t>
            </a:r>
            <a:r>
              <a:rPr lang="en-US" altLang="zh-CN" sz="1400" dirty="0">
                <a:latin typeface="微软雅黑" panose="020B0503020204020204" pitchFamily="34" charset="-122"/>
                <a:ea typeface="微软雅黑" panose="020B0503020204020204" pitchFamily="34" charset="-122"/>
              </a:rPr>
              <a:t>;</a:t>
            </a:r>
            <a:br>
              <a:rPr lang="en-US" altLang="zh-CN" sz="1400" dirty="0">
                <a:latin typeface="微软雅黑" panose="020B0503020204020204" pitchFamily="34" charset="-122"/>
                <a:ea typeface="微软雅黑" panose="020B0503020204020204" pitchFamily="34" charset="-122"/>
              </a:rPr>
            </a:b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五</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使用依照本法必须取得批准文号而未取得批准文号的原料药生产的</a:t>
            </a:r>
            <a:r>
              <a:rPr lang="en-US" altLang="zh-CN" sz="1400" dirty="0">
                <a:latin typeface="微软雅黑" panose="020B0503020204020204" pitchFamily="34" charset="-122"/>
                <a:ea typeface="微软雅黑" panose="020B0503020204020204" pitchFamily="34" charset="-122"/>
              </a:rPr>
              <a:t>;</a:t>
            </a:r>
            <a:br>
              <a:rPr lang="en-US" altLang="zh-CN" sz="1400" dirty="0">
                <a:latin typeface="微软雅黑" panose="020B0503020204020204" pitchFamily="34" charset="-122"/>
                <a:ea typeface="微软雅黑" panose="020B0503020204020204" pitchFamily="34" charset="-122"/>
              </a:rPr>
            </a:b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六</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所标明的适应症或者功能主治超出规定范围的。</a:t>
            </a:r>
            <a:r>
              <a:rPr lang="en-US" altLang="zh-CN" sz="1400" dirty="0">
                <a:solidFill>
                  <a:schemeClr val="tx1"/>
                </a:solidFill>
                <a:latin typeface="微软雅黑" panose="020B0503020204020204" pitchFamily="34" charset="-122"/>
                <a:ea typeface="微软雅黑" panose="020B0503020204020204" pitchFamily="34" charset="-122"/>
              </a:rPr>
              <a:t/>
            </a:r>
            <a:br>
              <a:rPr lang="en-US" altLang="zh-CN" sz="1400" dirty="0">
                <a:solidFill>
                  <a:schemeClr val="tx1"/>
                </a:solidFill>
                <a:latin typeface="微软雅黑" panose="020B0503020204020204" pitchFamily="34" charset="-122"/>
                <a:ea typeface="微软雅黑" panose="020B0503020204020204" pitchFamily="34" charset="-122"/>
              </a:rPr>
            </a:br>
            <a:endParaRPr lang="zh-CN" altLang="en-US" sz="1400" dirty="0"/>
          </a:p>
        </p:txBody>
      </p:sp>
      <p:sp>
        <p:nvSpPr>
          <p:cNvPr id="3" name="文本框 2"/>
          <p:cNvSpPr txBox="1"/>
          <p:nvPr/>
        </p:nvSpPr>
        <p:spPr>
          <a:xfrm>
            <a:off x="6888480" y="5238750"/>
            <a:ext cx="3520440" cy="914400"/>
          </a:xfrm>
          <a:prstGeom prst="rect">
            <a:avLst/>
          </a:prstGeom>
          <a:noFill/>
        </p:spPr>
        <p:txBody>
          <a:bodyPr wrap="square" rtlCol="0">
            <a:spAutoFit/>
          </a:bodyPr>
          <a:lstStyle/>
          <a:p>
            <a:r>
              <a:rPr lang="zh-CN" altLang="en-US" dirty="0"/>
              <a:t>根据</a:t>
            </a:r>
            <a:r>
              <a:rPr lang="en-US" altLang="zh-CN" dirty="0"/>
              <a:t>2019</a:t>
            </a:r>
            <a:r>
              <a:rPr lang="zh-CN" altLang="en-US" dirty="0"/>
              <a:t>年新修订的《药品管理法》，未经批准进口境外已合法上市的药品不再按</a:t>
            </a:r>
            <a:r>
              <a:rPr lang="en-US" altLang="zh-CN" dirty="0"/>
              <a:t>“</a:t>
            </a:r>
            <a:r>
              <a:rPr lang="zh-CN" altLang="en-US" dirty="0"/>
              <a:t>假药</a:t>
            </a:r>
            <a:r>
              <a:rPr lang="en-US" altLang="zh-CN" dirty="0"/>
              <a:t>”</a:t>
            </a:r>
            <a:r>
              <a:rPr lang="zh-CN" altLang="en-US" dirty="0"/>
              <a:t>论处。</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1" name="Rectangle 3"/>
          <p:cNvSpPr>
            <a:spLocks noChangeArrowheads="1"/>
          </p:cNvSpPr>
          <p:nvPr/>
        </p:nvSpPr>
        <p:spPr bwMode="gray">
          <a:xfrm>
            <a:off x="2514600" y="1295400"/>
            <a:ext cx="2743200" cy="579438"/>
          </a:xfrm>
          <a:prstGeom prst="rect">
            <a:avLst/>
          </a:prstGeom>
          <a:noFill/>
          <a:ln w="9525">
            <a:noFill/>
            <a:miter lim="800000"/>
          </a:ln>
        </p:spPr>
        <p:txBody>
          <a:bodyPr>
            <a:spAutoFit/>
          </a:bodyPr>
          <a:lstStyle/>
          <a:p>
            <a:pPr algn="ctr" eaLnBrk="0" hangingPunct="0"/>
            <a:r>
              <a:rPr lang="en-US" altLang="zh-CN" sz="3200" b="1" dirty="0">
                <a:solidFill>
                  <a:srgbClr val="FF0000"/>
                </a:solidFill>
                <a:ea typeface="黑体" panose="02010609060101010101" charset="-122"/>
              </a:rPr>
              <a:t>3.</a:t>
            </a:r>
            <a:r>
              <a:rPr lang="zh-CN" altLang="en-US" sz="3200" b="1" dirty="0">
                <a:solidFill>
                  <a:srgbClr val="FF0000"/>
                </a:solidFill>
                <a:ea typeface="黑体" panose="02010609060101010101" charset="-122"/>
              </a:rPr>
              <a:t>犯罪主体</a:t>
            </a:r>
          </a:p>
        </p:txBody>
      </p:sp>
      <p:sp>
        <p:nvSpPr>
          <p:cNvPr id="101380" name="Rectangle 4"/>
          <p:cNvSpPr>
            <a:spLocks noGrp="1" noChangeArrowheads="1"/>
          </p:cNvSpPr>
          <p:nvPr>
            <p:ph type="body" idx="1"/>
          </p:nvPr>
        </p:nvSpPr>
        <p:spPr>
          <a:xfrm>
            <a:off x="2438400" y="2332038"/>
            <a:ext cx="4953000" cy="3916362"/>
          </a:xfrm>
          <a:noFill/>
        </p:spPr>
        <p:txBody>
          <a:bodyPr/>
          <a:lstStyle/>
          <a:p>
            <a:pPr eaLnBrk="1" hangingPunct="1">
              <a:lnSpc>
                <a:spcPct val="90000"/>
              </a:lnSpc>
            </a:pPr>
            <a:endParaRPr lang="en-US" altLang="zh-CN" sz="2000" b="1"/>
          </a:p>
          <a:p>
            <a:pPr eaLnBrk="1" hangingPunct="1">
              <a:lnSpc>
                <a:spcPct val="90000"/>
              </a:lnSpc>
            </a:pPr>
            <a:r>
              <a:rPr lang="zh-CN" altLang="en-US" sz="2000" b="1">
                <a:latin typeface="楷体_GB2312" panose="02010609030101010101" pitchFamily="49" charset="-122"/>
                <a:ea typeface="楷体_GB2312" panose="02010609030101010101" pitchFamily="49" charset="-122"/>
              </a:rPr>
              <a:t>犯罪主体，是指实施危害社会的行为、依法应当负刑事责任的自然人和单位。</a:t>
            </a:r>
          </a:p>
          <a:p>
            <a:pPr eaLnBrk="1" hangingPunct="1">
              <a:lnSpc>
                <a:spcPct val="90000"/>
              </a:lnSpc>
            </a:pPr>
            <a:endParaRPr lang="zh-CN" altLang="en-US" sz="2000" b="1">
              <a:latin typeface="楷体_GB2312" panose="02010609030101010101" pitchFamily="49" charset="-122"/>
              <a:ea typeface="楷体_GB2312" panose="02010609030101010101" pitchFamily="49" charset="-122"/>
            </a:endParaRPr>
          </a:p>
          <a:p>
            <a:pPr eaLnBrk="1" hangingPunct="1">
              <a:lnSpc>
                <a:spcPct val="90000"/>
              </a:lnSpc>
            </a:pPr>
            <a:r>
              <a:rPr lang="zh-CN" altLang="en-US" sz="2000" b="1">
                <a:solidFill>
                  <a:srgbClr val="008000"/>
                </a:solidFill>
                <a:latin typeface="楷体_GB2312" panose="02010609030101010101" pitchFamily="49" charset="-122"/>
                <a:ea typeface="楷体_GB2312" panose="02010609030101010101" pitchFamily="49" charset="-122"/>
              </a:rPr>
              <a:t>一般主体</a:t>
            </a:r>
            <a:r>
              <a:rPr lang="zh-CN" altLang="en-US" sz="2000" b="1">
                <a:latin typeface="楷体_GB2312" panose="02010609030101010101" pitchFamily="49" charset="-122"/>
                <a:ea typeface="楷体_GB2312" panose="02010609030101010101" pitchFamily="49" charset="-122"/>
              </a:rPr>
              <a:t>：按照我国刑法的一般规定，只有达到一定年龄并且有责任能力的自然人，才能成为犯罪主体，责任年龄和责任能力是构成犯罪主体的必要条件。</a:t>
            </a:r>
          </a:p>
          <a:p>
            <a:pPr eaLnBrk="1" hangingPunct="1">
              <a:lnSpc>
                <a:spcPct val="90000"/>
              </a:lnSpc>
            </a:pPr>
            <a:endParaRPr lang="zh-CN" altLang="en-US" sz="2000" b="1">
              <a:latin typeface="楷体_GB2312" panose="02010609030101010101" pitchFamily="49" charset="-122"/>
              <a:ea typeface="楷体_GB2312" panose="02010609030101010101" pitchFamily="49" charset="-122"/>
            </a:endParaRPr>
          </a:p>
          <a:p>
            <a:pPr eaLnBrk="1" hangingPunct="1">
              <a:lnSpc>
                <a:spcPct val="90000"/>
              </a:lnSpc>
            </a:pPr>
            <a:r>
              <a:rPr lang="zh-CN" altLang="en-US" sz="2000" b="1">
                <a:solidFill>
                  <a:srgbClr val="008000"/>
                </a:solidFill>
                <a:latin typeface="楷体_GB2312" panose="02010609030101010101" pitchFamily="49" charset="-122"/>
                <a:ea typeface="楷体_GB2312" panose="02010609030101010101" pitchFamily="49" charset="-122"/>
              </a:rPr>
              <a:t>特殊主体</a:t>
            </a:r>
            <a:r>
              <a:rPr lang="zh-CN" altLang="en-US" sz="2000" b="1">
                <a:latin typeface="楷体_GB2312" panose="02010609030101010101" pitchFamily="49" charset="-122"/>
                <a:ea typeface="楷体_GB2312" panose="02010609030101010101" pitchFamily="49" charset="-122"/>
              </a:rPr>
              <a:t>：我国刑法有时还要求行为人具有特定的职务或者身份才能构成犯罪主体。</a:t>
            </a:r>
          </a:p>
        </p:txBody>
      </p:sp>
      <p:pic>
        <p:nvPicPr>
          <p:cNvPr id="101381" name="Picture 6" descr="4410339"/>
          <p:cNvPicPr>
            <a:picLocks noChangeAspect="1" noChangeArrowheads="1"/>
          </p:cNvPicPr>
          <p:nvPr/>
        </p:nvPicPr>
        <p:blipFill>
          <a:blip r:embed="rId2"/>
          <a:srcRect/>
          <a:stretch>
            <a:fillRect/>
          </a:stretch>
        </p:blipFill>
        <p:spPr bwMode="auto">
          <a:xfrm>
            <a:off x="8153400" y="3276601"/>
            <a:ext cx="1600200" cy="2447925"/>
          </a:xfrm>
          <a:prstGeom prst="rect">
            <a:avLst/>
          </a:prstGeom>
          <a:noFill/>
          <a:ln w="9525">
            <a:noFill/>
            <a:miter lim="800000"/>
            <a:headEnd/>
            <a:tailEnd/>
          </a:ln>
        </p:spPr>
      </p:pic>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8531"/>
                                        </p:tgtEl>
                                        <p:attrNameLst>
                                          <p:attrName>style.visibility</p:attrName>
                                        </p:attrNameLst>
                                      </p:cBhvr>
                                      <p:to>
                                        <p:strVal val="visible"/>
                                      </p:to>
                                    </p:set>
                                    <p:animEffect transition="in" filter="dissolve">
                                      <p:cBhvr>
                                        <p:cTn id="7" dur="500"/>
                                        <p:tgtEl>
                                          <p:spTgt spid="278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2"/>
          <p:cNvPicPr>
            <a:picLocks noGrp="1" noChangeAspect="1" noChangeArrowheads="1"/>
          </p:cNvPicPr>
          <p:nvPr>
            <p:ph type="pic" idx="1"/>
          </p:nvPr>
        </p:nvPicPr>
        <p:blipFill>
          <a:blip r:embed="rId2"/>
          <a:srcRect/>
          <a:stretch>
            <a:fillRect/>
          </a:stretch>
        </p:blipFill>
        <p:spPr bwMode="auto">
          <a:xfrm>
            <a:off x="1738244" y="1143000"/>
            <a:ext cx="8624957" cy="5410200"/>
          </a:xfrm>
          <a:prstGeom prst="rect">
            <a:avLst/>
          </a:prstGeom>
          <a:noFill/>
          <a:ln w="9525" cap="flat" cmpd="sng" algn="ctr">
            <a:noFill/>
            <a:prstDash val="solid"/>
            <a:miter lim="800000"/>
            <a:headEnd/>
            <a:tailEnd/>
          </a:ln>
          <a:effectLst/>
        </p:spPr>
      </p:pic>
      <p:sp>
        <p:nvSpPr>
          <p:cNvPr id="3" name="文本框 2"/>
          <p:cNvSpPr txBox="1"/>
          <p:nvPr/>
        </p:nvSpPr>
        <p:spPr>
          <a:xfrm>
            <a:off x="2735035" y="3045279"/>
            <a:ext cx="906237" cy="369332"/>
          </a:xfrm>
          <a:prstGeom prst="rect">
            <a:avLst/>
          </a:prstGeom>
          <a:noFill/>
        </p:spPr>
        <p:txBody>
          <a:bodyPr wrap="square" rtlCol="0">
            <a:spAutoFit/>
          </a:bodyPr>
          <a:lstStyle/>
          <a:p>
            <a:r>
              <a:rPr lang="en-US" altLang="zh-CN" b="1" dirty="0">
                <a:latin typeface="华光粗圆_CNKI" panose="02000500000000000000" pitchFamily="2" charset="-122"/>
                <a:ea typeface="华光粗圆_CNKI" panose="02000500000000000000" pitchFamily="2" charset="-122"/>
              </a:rPr>
              <a:t>12</a:t>
            </a:r>
            <a:r>
              <a:rPr lang="zh-CN" altLang="en-US" b="1" dirty="0">
                <a:latin typeface="华光粗圆_CNKI" panose="02000500000000000000" pitchFamily="2" charset="-122"/>
                <a:ea typeface="华光粗圆_CNKI" panose="02000500000000000000" pitchFamily="2" charset="-122"/>
              </a:rPr>
              <a:t>周岁</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12379" y="1731564"/>
            <a:ext cx="9129551" cy="4343776"/>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Oval 2" descr="u=1205278863,3115787108&amp;fm=0&amp;gp=16"/>
          <p:cNvSpPr>
            <a:spLocks noChangeArrowheads="1"/>
          </p:cNvSpPr>
          <p:nvPr/>
        </p:nvSpPr>
        <p:spPr bwMode="auto">
          <a:xfrm>
            <a:off x="8496300" y="2732314"/>
            <a:ext cx="2514600" cy="2209800"/>
          </a:xfrm>
          <a:prstGeom prst="ellipse">
            <a:avLst/>
          </a:prstGeom>
          <a:blipFill dpi="0" rotWithShape="1">
            <a:blip r:embed="rId2"/>
            <a:srcRect/>
            <a:stretch>
              <a:fillRect/>
            </a:stretch>
          </a:blipFill>
          <a:ln w="9525" algn="ctr">
            <a:solidFill>
              <a:schemeClr val="tx1"/>
            </a:solidFill>
            <a:round/>
          </a:ln>
        </p:spPr>
        <p:txBody>
          <a:bodyPr wrap="none" anchor="ctr"/>
          <a:lstStyle/>
          <a:p>
            <a:endParaRPr lang="zh-CN" altLang="en-US"/>
          </a:p>
        </p:txBody>
      </p:sp>
      <p:sp>
        <p:nvSpPr>
          <p:cNvPr id="102403" name="Rectangle 3"/>
          <p:cNvSpPr>
            <a:spLocks noGrp="1" noChangeArrowheads="1"/>
          </p:cNvSpPr>
          <p:nvPr>
            <p:ph type="body" idx="1"/>
          </p:nvPr>
        </p:nvSpPr>
        <p:spPr>
          <a:xfrm>
            <a:off x="2438400" y="3124200"/>
            <a:ext cx="4419600" cy="2667000"/>
          </a:xfrm>
        </p:spPr>
        <p:txBody>
          <a:bodyPr/>
          <a:lstStyle/>
          <a:p>
            <a:pPr eaLnBrk="1" hangingPunct="1"/>
            <a:r>
              <a:rPr lang="zh-CN" altLang="en-US" b="1" dirty="0">
                <a:latin typeface="楷体_GB2312" panose="02010609030101010101" pitchFamily="49" charset="-122"/>
                <a:ea typeface="楷体_GB2312" panose="02010609030101010101" pitchFamily="49" charset="-122"/>
              </a:rPr>
              <a:t>不满</a:t>
            </a:r>
            <a:r>
              <a:rPr lang="en-US" altLang="zh-CN" b="1" dirty="0">
                <a:latin typeface="楷体_GB2312" panose="02010609030101010101" pitchFamily="49" charset="-122"/>
                <a:ea typeface="楷体_GB2312" panose="02010609030101010101" pitchFamily="49" charset="-122"/>
              </a:rPr>
              <a:t>12</a:t>
            </a:r>
            <a:r>
              <a:rPr lang="zh-CN" altLang="en-US" b="1" dirty="0">
                <a:latin typeface="楷体_GB2312" panose="02010609030101010101" pitchFamily="49" charset="-122"/>
                <a:ea typeface="楷体_GB2312" panose="02010609030101010101" pitchFamily="49" charset="-122"/>
              </a:rPr>
              <a:t>周岁的人；一般情况下，不满</a:t>
            </a:r>
            <a:r>
              <a:rPr lang="en-US" altLang="zh-CN" b="1" dirty="0">
                <a:latin typeface="楷体_GB2312" panose="02010609030101010101" pitchFamily="49" charset="-122"/>
                <a:ea typeface="楷体_GB2312" panose="02010609030101010101" pitchFamily="49" charset="-122"/>
              </a:rPr>
              <a:t>14</a:t>
            </a:r>
            <a:r>
              <a:rPr lang="zh-CN" altLang="en-US" b="1" dirty="0">
                <a:latin typeface="楷体_GB2312" panose="02010609030101010101" pitchFamily="49" charset="-122"/>
                <a:ea typeface="楷体_GB2312" panose="02010609030101010101" pitchFamily="49" charset="-122"/>
              </a:rPr>
              <a:t>周岁的人；</a:t>
            </a:r>
          </a:p>
          <a:p>
            <a:pPr eaLnBrk="1" hangingPunct="1"/>
            <a:endParaRPr lang="zh-CN" altLang="en-US" b="1" dirty="0">
              <a:latin typeface="楷体_GB2312" panose="02010609030101010101" pitchFamily="49" charset="-122"/>
              <a:ea typeface="楷体_GB2312" panose="02010609030101010101" pitchFamily="49" charset="-122"/>
            </a:endParaRPr>
          </a:p>
          <a:p>
            <a:pPr eaLnBrk="1" hangingPunct="1"/>
            <a:r>
              <a:rPr lang="zh-CN" altLang="en-US" b="1" dirty="0">
                <a:latin typeface="楷体_GB2312" panose="02010609030101010101" pitchFamily="49" charset="-122"/>
                <a:ea typeface="楷体_GB2312" panose="02010609030101010101" pitchFamily="49" charset="-122"/>
              </a:rPr>
              <a:t>行为时因精神疾病而不能辨认或者不能控制自己行为的人。</a:t>
            </a:r>
          </a:p>
          <a:p>
            <a:pPr eaLnBrk="1" hangingPunct="1"/>
            <a:endParaRPr lang="en-US" altLang="zh-CN" dirty="0"/>
          </a:p>
        </p:txBody>
      </p:sp>
      <p:sp>
        <p:nvSpPr>
          <p:cNvPr id="102404" name="Rectangle 4"/>
          <p:cNvSpPr>
            <a:spLocks noGrp="1" noChangeArrowheads="1"/>
          </p:cNvSpPr>
          <p:nvPr>
            <p:ph type="title"/>
          </p:nvPr>
        </p:nvSpPr>
        <p:spPr>
          <a:xfrm>
            <a:off x="2057400" y="1219200"/>
            <a:ext cx="6096000" cy="1066800"/>
          </a:xfrm>
        </p:spPr>
        <p:txBody>
          <a:bodyPr/>
          <a:lstStyle/>
          <a:p>
            <a:pPr eaLnBrk="1" hangingPunct="1"/>
            <a:r>
              <a:rPr lang="zh-CN" altLang="en-US" sz="3600" b="1">
                <a:solidFill>
                  <a:srgbClr val="660066"/>
                </a:solidFill>
                <a:latin typeface="黑体" panose="02010609060101010101" charset="-122"/>
                <a:ea typeface="黑体" panose="02010609060101010101" charset="-122"/>
              </a:rPr>
              <a:t>完全无刑事责任能力</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2286000" y="1219200"/>
            <a:ext cx="5257800" cy="1143000"/>
          </a:xfrm>
        </p:spPr>
        <p:txBody>
          <a:bodyPr/>
          <a:lstStyle/>
          <a:p>
            <a:pPr eaLnBrk="1" hangingPunct="1"/>
            <a:r>
              <a:rPr lang="zh-CN" altLang="en-US" sz="3600" b="1">
                <a:solidFill>
                  <a:srgbClr val="660066"/>
                </a:solidFill>
                <a:latin typeface="黑体" panose="02010609060101010101" charset="-122"/>
                <a:ea typeface="黑体" panose="02010609060101010101" charset="-122"/>
              </a:rPr>
              <a:t>相对无刑事责任能力</a:t>
            </a:r>
          </a:p>
        </p:txBody>
      </p:sp>
      <p:sp>
        <p:nvSpPr>
          <p:cNvPr id="103427" name="Rectangle 3"/>
          <p:cNvSpPr>
            <a:spLocks noGrp="1" noChangeArrowheads="1"/>
          </p:cNvSpPr>
          <p:nvPr>
            <p:ph type="body" idx="1"/>
          </p:nvPr>
        </p:nvSpPr>
        <p:spPr>
          <a:xfrm>
            <a:off x="1200151" y="2743199"/>
            <a:ext cx="5747656" cy="3788229"/>
          </a:xfrm>
        </p:spPr>
        <p:txBody>
          <a:bodyPr/>
          <a:lstStyle/>
          <a:p>
            <a:pPr eaLnBrk="1" hangingPunct="1">
              <a:lnSpc>
                <a:spcPct val="90000"/>
              </a:lnSpc>
            </a:pPr>
            <a:r>
              <a:rPr lang="en-US" altLang="zh-CN" sz="2000" b="1" dirty="0">
                <a:latin typeface="楷体_GB2312" panose="02010609030101010101" pitchFamily="49" charset="-122"/>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中华人民共和国刑法</a:t>
            </a:r>
            <a:r>
              <a:rPr lang="en-US" altLang="zh-CN" sz="2000" b="1" dirty="0">
                <a:latin typeface="楷体_GB2312" panose="02010609030101010101" pitchFamily="49" charset="-122"/>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第</a:t>
            </a:r>
            <a:r>
              <a:rPr lang="en-US" altLang="zh-CN" sz="2000" b="1" dirty="0">
                <a:latin typeface="楷体_GB2312" panose="02010609030101010101" pitchFamily="49" charset="-122"/>
                <a:ea typeface="楷体_GB2312" panose="02010609030101010101" pitchFamily="49" charset="-122"/>
              </a:rPr>
              <a:t>17</a:t>
            </a:r>
            <a:r>
              <a:rPr lang="zh-CN" altLang="en-US" sz="2000" b="1" dirty="0">
                <a:latin typeface="楷体_GB2312" panose="02010609030101010101" pitchFamily="49" charset="-122"/>
                <a:ea typeface="楷体_GB2312" panose="02010609030101010101" pitchFamily="49" charset="-122"/>
              </a:rPr>
              <a:t>条第二款规定： </a:t>
            </a:r>
            <a:r>
              <a:rPr lang="zh-CN" altLang="en-US" sz="2000" b="1" dirty="0">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已满</a:t>
            </a:r>
            <a:r>
              <a:rPr lang="en-US" altLang="zh-CN" sz="2000" b="1" dirty="0">
                <a:latin typeface="楷体_GB2312" panose="02010609030101010101" pitchFamily="49" charset="-122"/>
                <a:ea typeface="楷体_GB2312" panose="02010609030101010101" pitchFamily="49" charset="-122"/>
              </a:rPr>
              <a:t>14</a:t>
            </a:r>
            <a:r>
              <a:rPr lang="zh-CN" altLang="en-US" sz="2000" b="1" dirty="0">
                <a:latin typeface="楷体_GB2312" panose="02010609030101010101" pitchFamily="49" charset="-122"/>
                <a:ea typeface="楷体_GB2312" panose="02010609030101010101" pitchFamily="49" charset="-122"/>
              </a:rPr>
              <a:t>周岁不满</a:t>
            </a:r>
            <a:r>
              <a:rPr lang="en-US" altLang="zh-CN" sz="2000" b="1" dirty="0">
                <a:latin typeface="楷体_GB2312" panose="02010609030101010101" pitchFamily="49" charset="-122"/>
                <a:ea typeface="楷体_GB2312" panose="02010609030101010101" pitchFamily="49" charset="-122"/>
              </a:rPr>
              <a:t>16</a:t>
            </a:r>
            <a:r>
              <a:rPr lang="zh-CN" altLang="en-US" sz="2000" b="1" dirty="0">
                <a:latin typeface="楷体_GB2312" panose="02010609030101010101" pitchFamily="49" charset="-122"/>
                <a:ea typeface="楷体_GB2312" panose="02010609030101010101" pitchFamily="49" charset="-122"/>
              </a:rPr>
              <a:t>周岁的未成年人犯故意杀人、故意伤害致人重伤或死亡、强奸、抡劫、贩买毒品、放火、爆炸、投毒罪，应当负刑事责任。</a:t>
            </a:r>
            <a:r>
              <a:rPr lang="zh-CN" altLang="en-US" sz="2000" b="1" dirty="0">
                <a:ea typeface="楷体_GB2312" panose="02010609030101010101" pitchFamily="49" charset="-122"/>
              </a:rPr>
              <a:t>”</a:t>
            </a:r>
            <a:r>
              <a:rPr lang="zh-CN" altLang="en-US" sz="2000" b="1" dirty="0">
                <a:latin typeface="楷体_GB2312" panose="02010609030101010101" pitchFamily="49" charset="-122"/>
                <a:ea typeface="楷体_GB2312" panose="02010609030101010101" pitchFamily="49" charset="-122"/>
              </a:rPr>
              <a:t/>
            </a:r>
            <a:br>
              <a:rPr lang="zh-CN" altLang="en-US" sz="2000" b="1" dirty="0">
                <a:latin typeface="楷体_GB2312" panose="02010609030101010101" pitchFamily="49" charset="-122"/>
                <a:ea typeface="楷体_GB2312" panose="02010609030101010101" pitchFamily="49" charset="-122"/>
              </a:rPr>
            </a:br>
            <a:endParaRPr lang="zh-CN" altLang="en-US" sz="2000" b="1" dirty="0">
              <a:latin typeface="楷体_GB2312" panose="02010609030101010101" pitchFamily="49" charset="-122"/>
              <a:ea typeface="楷体_GB2312" panose="02010609030101010101" pitchFamily="49" charset="-122"/>
            </a:endParaRPr>
          </a:p>
          <a:p>
            <a:pPr eaLnBrk="1" hangingPunct="1">
              <a:lnSpc>
                <a:spcPct val="90000"/>
              </a:lnSpc>
            </a:pPr>
            <a:r>
              <a:rPr lang="zh-CN" altLang="en-US" sz="2000" b="1" dirty="0">
                <a:latin typeface="楷体_GB2312" panose="02010609030101010101" pitchFamily="49" charset="-122"/>
                <a:ea typeface="楷体_GB2312" panose="02010609030101010101" pitchFamily="49" charset="-122"/>
              </a:rPr>
              <a:t>行为人若实施的是上述八种犯罪以外的危害行为，均不负刑事责任。</a:t>
            </a:r>
            <a:endParaRPr lang="en-US" altLang="zh-CN" sz="2000" b="1" dirty="0">
              <a:latin typeface="楷体_GB2312" panose="02010609030101010101" pitchFamily="49" charset="-122"/>
              <a:ea typeface="楷体_GB2312" panose="02010609030101010101" pitchFamily="49" charset="-122"/>
            </a:endParaRPr>
          </a:p>
          <a:p>
            <a:r>
              <a:rPr lang="zh-CN" altLang="en-US" sz="2000" b="1" dirty="0">
                <a:latin typeface="楷体_GB2312" panose="02010609030101010101" pitchFamily="49" charset="-122"/>
                <a:ea typeface="楷体_GB2312" panose="02010609030101010101" pitchFamily="49" charset="-122"/>
              </a:rPr>
              <a:t>已满</a:t>
            </a:r>
            <a:r>
              <a:rPr lang="en-US" altLang="zh-CN" sz="2000" b="1" dirty="0">
                <a:latin typeface="楷体_GB2312" panose="02010609030101010101" pitchFamily="49" charset="-122"/>
                <a:ea typeface="楷体_GB2312" panose="02010609030101010101" pitchFamily="49" charset="-122"/>
              </a:rPr>
              <a:t>12</a:t>
            </a:r>
            <a:r>
              <a:rPr lang="zh-CN" altLang="en-US" sz="2000" b="1" dirty="0">
                <a:latin typeface="楷体_GB2312" panose="02010609030101010101" pitchFamily="49" charset="-122"/>
                <a:ea typeface="楷体_GB2312" panose="02010609030101010101" pitchFamily="49" charset="-122"/>
              </a:rPr>
              <a:t>周岁不满</a:t>
            </a:r>
            <a:r>
              <a:rPr lang="en-US" altLang="zh-CN" sz="2000" b="1" dirty="0">
                <a:latin typeface="楷体_GB2312" panose="02010609030101010101" pitchFamily="49" charset="-122"/>
                <a:ea typeface="楷体_GB2312" panose="02010609030101010101" pitchFamily="49" charset="-122"/>
              </a:rPr>
              <a:t>14</a:t>
            </a:r>
            <a:r>
              <a:rPr lang="zh-CN" altLang="en-US" sz="2000" b="1" dirty="0">
                <a:latin typeface="楷体_GB2312" panose="02010609030101010101" pitchFamily="49" charset="-122"/>
                <a:ea typeface="楷体_GB2312" panose="02010609030101010101" pitchFamily="49" charset="-122"/>
              </a:rPr>
              <a:t>周岁的人，犯故意杀人、故意伤害罪，致人死亡或者以特别残忍手段致人重伤造成严重残疾，情节恶劣，经最高人民检察院核准追诉的，应当负刑事责任</a:t>
            </a:r>
          </a:p>
        </p:txBody>
      </p:sp>
      <p:pic>
        <p:nvPicPr>
          <p:cNvPr id="3" name="图片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166429" y="2650842"/>
            <a:ext cx="4402364" cy="247633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3"/>
          <p:cNvSpPr txBox="1">
            <a:spLocks noChangeArrowheads="1"/>
          </p:cNvSpPr>
          <p:nvPr/>
        </p:nvSpPr>
        <p:spPr bwMode="auto">
          <a:xfrm>
            <a:off x="5257800" y="1905000"/>
            <a:ext cx="4876800" cy="641350"/>
          </a:xfrm>
          <a:prstGeom prst="rect">
            <a:avLst/>
          </a:prstGeom>
          <a:noFill/>
          <a:ln w="9525" algn="ctr">
            <a:noFill/>
            <a:miter lim="800000"/>
          </a:ln>
        </p:spPr>
        <p:txBody>
          <a:bodyPr>
            <a:spAutoFit/>
          </a:bodyPr>
          <a:lstStyle/>
          <a:p>
            <a:r>
              <a:rPr lang="zh-CN" altLang="en-US" sz="3600" b="1">
                <a:solidFill>
                  <a:srgbClr val="660066"/>
                </a:solidFill>
                <a:latin typeface="黑体" panose="02010609060101010101" charset="-122"/>
                <a:ea typeface="黑体" panose="02010609060101010101" charset="-122"/>
              </a:rPr>
              <a:t>完全刑事责任能力</a:t>
            </a:r>
          </a:p>
        </p:txBody>
      </p:sp>
      <p:sp>
        <p:nvSpPr>
          <p:cNvPr id="105475" name="Rectangle 4"/>
          <p:cNvSpPr>
            <a:spLocks noGrp="1" noChangeArrowheads="1"/>
          </p:cNvSpPr>
          <p:nvPr>
            <p:ph type="body" idx="1"/>
          </p:nvPr>
        </p:nvSpPr>
        <p:spPr>
          <a:xfrm>
            <a:off x="5943600" y="3429000"/>
            <a:ext cx="3233738" cy="1905000"/>
          </a:xfrm>
          <a:noFill/>
        </p:spPr>
        <p:txBody>
          <a:bodyPr/>
          <a:lstStyle/>
          <a:p>
            <a:pPr eaLnBrk="1" hangingPunct="1">
              <a:buFontTx/>
              <a:buNone/>
            </a:pPr>
            <a:r>
              <a:rPr lang="en-US" altLang="zh-CN" b="1">
                <a:latin typeface="楷体_GB2312" panose="02010609030101010101" pitchFamily="49" charset="-122"/>
                <a:ea typeface="楷体_GB2312" panose="02010609030101010101" pitchFamily="49" charset="-122"/>
              </a:rPr>
              <a:t>  </a:t>
            </a:r>
          </a:p>
        </p:txBody>
      </p:sp>
      <p:pic>
        <p:nvPicPr>
          <p:cNvPr id="105477" name="Picture 8" descr="诺基亚推在线电影社区《诺基亚电影梦工场》"/>
          <p:cNvPicPr>
            <a:picLocks noChangeAspect="1" noChangeArrowheads="1"/>
          </p:cNvPicPr>
          <p:nvPr/>
        </p:nvPicPr>
        <p:blipFill>
          <a:blip r:embed="rId2"/>
          <a:srcRect/>
          <a:stretch>
            <a:fillRect/>
          </a:stretch>
        </p:blipFill>
        <p:spPr bwMode="auto">
          <a:xfrm>
            <a:off x="2498271" y="2743201"/>
            <a:ext cx="2483305" cy="3014663"/>
          </a:xfrm>
          <a:prstGeom prst="rect">
            <a:avLst/>
          </a:prstGeom>
          <a:noFill/>
          <a:ln w="9525">
            <a:noFill/>
            <a:miter lim="800000"/>
            <a:headEnd/>
            <a:tailEnd/>
          </a:ln>
        </p:spPr>
      </p:pic>
      <p:sp>
        <p:nvSpPr>
          <p:cNvPr id="105478" name="Rectangle 9"/>
          <p:cNvSpPr>
            <a:spLocks noChangeArrowheads="1"/>
          </p:cNvSpPr>
          <p:nvPr/>
        </p:nvSpPr>
        <p:spPr bwMode="auto">
          <a:xfrm>
            <a:off x="5410200" y="3124200"/>
            <a:ext cx="4419600" cy="2667000"/>
          </a:xfrm>
          <a:prstGeom prst="rect">
            <a:avLst/>
          </a:prstGeom>
          <a:noFill/>
          <a:ln w="9525">
            <a:noFill/>
            <a:miter lim="800000"/>
          </a:ln>
        </p:spPr>
        <p:txBody>
          <a:bodyPr/>
          <a:lstStyle/>
          <a:p>
            <a:pPr marL="342900" indent="-342900">
              <a:spcBef>
                <a:spcPct val="20000"/>
              </a:spcBef>
              <a:buFontTx/>
              <a:buChar char="•"/>
            </a:pPr>
            <a:r>
              <a:rPr lang="zh-CN" altLang="en-US" b="1" dirty="0">
                <a:latin typeface="楷体_GB2312" panose="02010609030101010101" pitchFamily="49" charset="-122"/>
              </a:rPr>
              <a:t>凡年满</a:t>
            </a:r>
            <a:r>
              <a:rPr lang="en-US" altLang="zh-CN" b="1" dirty="0">
                <a:latin typeface="楷体_GB2312" panose="02010609030101010101" pitchFamily="49" charset="-122"/>
              </a:rPr>
              <a:t>16</a:t>
            </a:r>
            <a:r>
              <a:rPr lang="zh-CN" altLang="en-US" b="1" dirty="0">
                <a:latin typeface="楷体_GB2312" panose="02010609030101010101" pitchFamily="49" charset="-122"/>
              </a:rPr>
              <a:t>周岁、精神和生理功能健全而智力与知识发展正常的人。</a:t>
            </a:r>
          </a:p>
          <a:p>
            <a:pPr marL="342900" indent="-342900">
              <a:spcBef>
                <a:spcPct val="20000"/>
              </a:spcBef>
              <a:buFontTx/>
              <a:buChar char="•"/>
            </a:pPr>
            <a:endParaRPr lang="zh-CN" altLang="en-US" b="1" dirty="0">
              <a:latin typeface="楷体_GB2312" panose="02010609030101010101" pitchFamily="49" charset="-122"/>
            </a:endParaRPr>
          </a:p>
          <a:p>
            <a:pPr marL="342900" indent="-342900">
              <a:spcBef>
                <a:spcPct val="20000"/>
              </a:spcBef>
              <a:buFontTx/>
              <a:buChar char="•"/>
            </a:pPr>
            <a:r>
              <a:rPr lang="zh-CN" altLang="en-US" b="1" dirty="0">
                <a:latin typeface="楷体_GB2312" panose="02010609030101010101" pitchFamily="49" charset="-122"/>
              </a:rPr>
              <a:t>醉酒的人犯罪，应当负刑事责任。</a:t>
            </a:r>
          </a:p>
          <a:p>
            <a:pPr marL="342900" indent="-342900">
              <a:spcBef>
                <a:spcPct val="20000"/>
              </a:spcBef>
              <a:buFontTx/>
              <a:buChar char="•"/>
            </a:pPr>
            <a:endParaRPr lang="zh-CN" altLang="en-US" b="1" dirty="0">
              <a:latin typeface="楷体_GB2312" panose="02010609030101010101" pitchFamily="49" charset="-122"/>
            </a:endParaRPr>
          </a:p>
          <a:p>
            <a:pPr marL="342900" indent="-342900">
              <a:spcBef>
                <a:spcPct val="20000"/>
              </a:spcBef>
              <a:buFontTx/>
              <a:buChar char="•"/>
            </a:pPr>
            <a:endParaRPr lang="zh-CN" altLang="en-US" b="1" dirty="0">
              <a:latin typeface="楷体_GB2312" panose="02010609030101010101" pitchFamily="49" charset="-122"/>
            </a:endParaRPr>
          </a:p>
          <a:p>
            <a:pPr marL="342900" indent="-342900">
              <a:spcBef>
                <a:spcPct val="20000"/>
              </a:spcBef>
              <a:buFontTx/>
              <a:buChar char="•"/>
            </a:pPr>
            <a:endParaRPr lang="en-US" altLang="zh-CN" dirty="0">
              <a:ea typeface="宋体" panose="02010600030101010101" pitchFamily="2" charset="-122"/>
            </a:endParaRPr>
          </a:p>
        </p:txBody>
      </p:sp>
      <p:sp>
        <p:nvSpPr>
          <p:cNvPr id="3" name="标题 2"/>
          <p:cNvSpPr>
            <a:spLocks noGrp="1"/>
          </p:cNvSpPr>
          <p:nvPr>
            <p:ph type="title"/>
          </p:nvPr>
        </p:nvSpPr>
        <p:spPr/>
        <p:txBody>
          <a:bodyPr/>
          <a:lstStyle/>
          <a:p>
            <a:endParaRPr lang="zh-CN" altLang="en-US"/>
          </a:p>
        </p:txBody>
      </p:sp>
    </p:spTree>
  </p:cSld>
  <p:clrMapOvr>
    <a:masterClrMapping/>
  </p:clrMapOvr>
  <p:transition spd="med">
    <p:zoom dir="in"/>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ChangeArrowheads="1"/>
          </p:cNvSpPr>
          <p:nvPr>
            <p:ph type="title"/>
          </p:nvPr>
        </p:nvSpPr>
        <p:spPr>
          <a:xfrm>
            <a:off x="2743200" y="838200"/>
            <a:ext cx="5181600" cy="990600"/>
          </a:xfrm>
        </p:spPr>
        <p:txBody>
          <a:bodyPr/>
          <a:lstStyle/>
          <a:p>
            <a:pPr eaLnBrk="1" hangingPunct="1"/>
            <a:r>
              <a:rPr lang="zh-CN" altLang="en-US" sz="3600" b="1" dirty="0">
                <a:solidFill>
                  <a:srgbClr val="660066"/>
                </a:solidFill>
                <a:latin typeface="黑体" panose="02010609060101010101" charset="-122"/>
                <a:ea typeface="黑体" panose="02010609060101010101" charset="-122"/>
              </a:rPr>
              <a:t>减轻刑事责任能力</a:t>
            </a:r>
          </a:p>
        </p:txBody>
      </p:sp>
      <p:sp>
        <p:nvSpPr>
          <p:cNvPr id="104451" name="Rectangle 4"/>
          <p:cNvSpPr>
            <a:spLocks noGrp="1" noChangeArrowheads="1"/>
          </p:cNvSpPr>
          <p:nvPr>
            <p:ph type="body" idx="1"/>
          </p:nvPr>
        </p:nvSpPr>
        <p:spPr>
          <a:xfrm>
            <a:off x="2743200" y="1752601"/>
            <a:ext cx="4648200" cy="4760913"/>
          </a:xfrm>
        </p:spPr>
        <p:txBody>
          <a:bodyPr/>
          <a:lstStyle/>
          <a:p>
            <a:pPr eaLnBrk="1" hangingPunct="1"/>
            <a:r>
              <a:rPr lang="zh-CN" altLang="en-US" sz="2000" b="1" dirty="0">
                <a:latin typeface="楷体_GB2312" panose="02010609030101010101" pitchFamily="49" charset="-122"/>
                <a:ea typeface="楷体_GB2312" panose="02010609030101010101" pitchFamily="49" charset="-122"/>
              </a:rPr>
              <a:t>已满</a:t>
            </a:r>
            <a:r>
              <a:rPr lang="en-US" altLang="zh-CN" sz="2000" b="1" dirty="0">
                <a:latin typeface="楷体_GB2312" panose="02010609030101010101" pitchFamily="49" charset="-122"/>
                <a:ea typeface="楷体_GB2312" panose="02010609030101010101" pitchFamily="49" charset="-122"/>
              </a:rPr>
              <a:t>14</a:t>
            </a:r>
            <a:r>
              <a:rPr lang="zh-CN" altLang="en-US" sz="2000" b="1" dirty="0">
                <a:latin typeface="楷体_GB2312" panose="02010609030101010101" pitchFamily="49" charset="-122"/>
                <a:ea typeface="楷体_GB2312" panose="02010609030101010101" pitchFamily="49" charset="-122"/>
              </a:rPr>
              <a:t>周岁不满</a:t>
            </a:r>
            <a:r>
              <a:rPr lang="en-US" altLang="zh-CN" sz="2000" b="1" dirty="0">
                <a:latin typeface="楷体_GB2312" panose="02010609030101010101" pitchFamily="49" charset="-122"/>
                <a:ea typeface="楷体_GB2312" panose="02010609030101010101" pitchFamily="49" charset="-122"/>
              </a:rPr>
              <a:t>18</a:t>
            </a:r>
            <a:r>
              <a:rPr lang="zh-CN" altLang="en-US" sz="2000" b="1" dirty="0">
                <a:latin typeface="楷体_GB2312" panose="02010609030101010101" pitchFamily="49" charset="-122"/>
                <a:ea typeface="楷体_GB2312" panose="02010609030101010101" pitchFamily="49" charset="-122"/>
              </a:rPr>
              <a:t>周岁的未成年人犯罪的，</a:t>
            </a:r>
            <a:r>
              <a:rPr lang="zh-CN" altLang="en-US" sz="2000" b="1" dirty="0">
                <a:solidFill>
                  <a:srgbClr val="FF0066"/>
                </a:solidFill>
                <a:latin typeface="黑体" panose="02010609060101010101" charset="-122"/>
                <a:ea typeface="黑体" panose="02010609060101010101" charset="-122"/>
              </a:rPr>
              <a:t>应当</a:t>
            </a:r>
            <a:r>
              <a:rPr lang="zh-CN" altLang="en-US" sz="2000" b="1" dirty="0">
                <a:latin typeface="楷体_GB2312" panose="02010609030101010101" pitchFamily="49" charset="-122"/>
                <a:ea typeface="楷体_GB2312" panose="02010609030101010101" pitchFamily="49" charset="-122"/>
              </a:rPr>
              <a:t>从轻或减轻处罚；</a:t>
            </a:r>
            <a:endParaRPr lang="en-US" altLang="zh-CN" sz="2000" b="1" dirty="0">
              <a:latin typeface="楷体_GB2312" panose="02010609030101010101" pitchFamily="49" charset="-122"/>
              <a:ea typeface="楷体_GB2312" panose="02010609030101010101" pitchFamily="49" charset="-122"/>
            </a:endParaRPr>
          </a:p>
          <a:p>
            <a:pPr eaLnBrk="1" hangingPunct="1"/>
            <a:endParaRPr lang="en-US" altLang="zh-CN" sz="2000" b="1" dirty="0">
              <a:latin typeface="楷体_GB2312" panose="02010609030101010101" pitchFamily="49" charset="-122"/>
              <a:ea typeface="楷体_GB2312" panose="02010609030101010101" pitchFamily="49" charset="-122"/>
            </a:endParaRPr>
          </a:p>
          <a:p>
            <a:pPr eaLnBrk="1" hangingPunct="1"/>
            <a:r>
              <a:rPr lang="zh-CN" altLang="en-US" sz="2000" b="1" dirty="0">
                <a:latin typeface="楷体_GB2312" panose="02010609030101010101" pitchFamily="49" charset="-122"/>
                <a:ea typeface="楷体_GB2312" panose="02010609030101010101" pitchFamily="49" charset="-122"/>
              </a:rPr>
              <a:t>已满</a:t>
            </a:r>
            <a:r>
              <a:rPr lang="en-US" altLang="zh-CN" sz="2000" b="1" dirty="0">
                <a:latin typeface="楷体_GB2312" panose="02010609030101010101" pitchFamily="49" charset="-122"/>
                <a:ea typeface="楷体_GB2312" panose="02010609030101010101" pitchFamily="49" charset="-122"/>
              </a:rPr>
              <a:t>75</a:t>
            </a:r>
            <a:r>
              <a:rPr lang="zh-CN" altLang="en-US" sz="2000" b="1" dirty="0">
                <a:latin typeface="楷体_GB2312" panose="02010609030101010101" pitchFamily="49" charset="-122"/>
                <a:ea typeface="楷体_GB2312" panose="02010609030101010101" pitchFamily="49" charset="-122"/>
              </a:rPr>
              <a:t>周岁的人故意犯罪的，</a:t>
            </a:r>
            <a:r>
              <a:rPr lang="zh-CN" altLang="en-US" sz="2000" b="1" dirty="0">
                <a:solidFill>
                  <a:srgbClr val="FF0066"/>
                </a:solidFill>
                <a:latin typeface="黑体" panose="02010609060101010101" charset="-122"/>
                <a:ea typeface="黑体" panose="02010609060101010101" charset="-122"/>
              </a:rPr>
              <a:t>可以</a:t>
            </a:r>
            <a:r>
              <a:rPr lang="zh-CN" altLang="en-US" sz="2000" b="1" dirty="0">
                <a:latin typeface="楷体_GB2312" panose="02010609030101010101" pitchFamily="49" charset="-122"/>
                <a:ea typeface="楷体_GB2312" panose="02010609030101010101" pitchFamily="49" charset="-122"/>
              </a:rPr>
              <a:t>从轻或者减轻处罚；过失犯罪的，</a:t>
            </a:r>
            <a:r>
              <a:rPr lang="zh-CN" altLang="en-US" sz="2000" b="1" dirty="0">
                <a:solidFill>
                  <a:srgbClr val="FF0066"/>
                </a:solidFill>
                <a:latin typeface="黑体" panose="02010609060101010101" charset="-122"/>
                <a:ea typeface="黑体" panose="02010609060101010101" charset="-122"/>
              </a:rPr>
              <a:t>应当</a:t>
            </a:r>
            <a:r>
              <a:rPr lang="zh-CN" altLang="en-US" sz="2000" b="1" dirty="0">
                <a:latin typeface="楷体_GB2312" panose="02010609030101010101" pitchFamily="49" charset="-122"/>
                <a:ea typeface="楷体_GB2312" panose="02010609030101010101" pitchFamily="49" charset="-122"/>
              </a:rPr>
              <a:t>从轻或者减轻处罚</a:t>
            </a:r>
          </a:p>
          <a:p>
            <a:pPr eaLnBrk="1" hangingPunct="1"/>
            <a:endParaRPr lang="zh-CN" altLang="en-US" sz="2000" b="1" dirty="0">
              <a:latin typeface="楷体_GB2312" panose="02010609030101010101" pitchFamily="49" charset="-122"/>
              <a:ea typeface="楷体_GB2312" panose="02010609030101010101" pitchFamily="49" charset="-122"/>
            </a:endParaRPr>
          </a:p>
          <a:p>
            <a:pPr eaLnBrk="1" hangingPunct="1"/>
            <a:r>
              <a:rPr lang="zh-CN" altLang="en-US" sz="2000" b="1" dirty="0">
                <a:latin typeface="楷体_GB2312" panose="02010609030101010101" pitchFamily="49" charset="-122"/>
                <a:ea typeface="楷体_GB2312" panose="02010609030101010101" pitchFamily="49" charset="-122"/>
              </a:rPr>
              <a:t>又聋又哑的人或者盲人犯罪，应当负刑事责任，但</a:t>
            </a:r>
            <a:r>
              <a:rPr lang="zh-CN" altLang="en-US" sz="2000" b="1" dirty="0">
                <a:solidFill>
                  <a:srgbClr val="FF0066"/>
                </a:solidFill>
                <a:latin typeface="黑体" panose="02010609060101010101" charset="-122"/>
                <a:ea typeface="黑体" panose="02010609060101010101" charset="-122"/>
              </a:rPr>
              <a:t>可以</a:t>
            </a:r>
            <a:r>
              <a:rPr lang="zh-CN" altLang="en-US" sz="2000" b="1" dirty="0">
                <a:latin typeface="楷体_GB2312" panose="02010609030101010101" pitchFamily="49" charset="-122"/>
                <a:ea typeface="楷体_GB2312" panose="02010609030101010101" pitchFamily="49" charset="-122"/>
              </a:rPr>
              <a:t>从轻、减轻或免除处罚；</a:t>
            </a:r>
          </a:p>
          <a:p>
            <a:pPr eaLnBrk="1" hangingPunct="1"/>
            <a:endParaRPr lang="zh-CN" altLang="en-US" sz="2000" b="1" dirty="0">
              <a:latin typeface="楷体_GB2312" panose="02010609030101010101" pitchFamily="49" charset="-122"/>
              <a:ea typeface="楷体_GB2312" panose="02010609030101010101" pitchFamily="49" charset="-122"/>
            </a:endParaRPr>
          </a:p>
          <a:p>
            <a:pPr eaLnBrk="1" hangingPunct="1"/>
            <a:r>
              <a:rPr lang="zh-CN" altLang="en-US" sz="2000" b="1" dirty="0">
                <a:latin typeface="楷体_GB2312" panose="02010609030101010101" pitchFamily="49" charset="-122"/>
                <a:ea typeface="楷体_GB2312" panose="02010609030101010101" pitchFamily="49" charset="-122"/>
              </a:rPr>
              <a:t>尚未完全丧失辨认或者控制自己行为能力的精神病人犯罪的，应当负刑事责任，</a:t>
            </a:r>
            <a:r>
              <a:rPr lang="zh-CN" altLang="en-US" sz="2000" b="1" dirty="0">
                <a:solidFill>
                  <a:srgbClr val="FF0066"/>
                </a:solidFill>
                <a:latin typeface="黑体" panose="02010609060101010101" charset="-122"/>
                <a:ea typeface="黑体" panose="02010609060101010101" charset="-122"/>
              </a:rPr>
              <a:t>可以</a:t>
            </a:r>
            <a:r>
              <a:rPr lang="zh-CN" altLang="en-US" sz="2000" b="1" dirty="0">
                <a:latin typeface="楷体_GB2312" panose="02010609030101010101" pitchFamily="49" charset="-122"/>
                <a:ea typeface="楷体_GB2312" panose="02010609030101010101" pitchFamily="49" charset="-122"/>
              </a:rPr>
              <a:t>从轻或减轻处罚。</a:t>
            </a:r>
          </a:p>
        </p:txBody>
      </p:sp>
      <p:pic>
        <p:nvPicPr>
          <p:cNvPr id="104452" name="Picture 5" descr="u=3235914372,2272988464&amp;fm=0&amp;gp=2"/>
          <p:cNvPicPr>
            <a:picLocks noChangeAspect="1" noChangeArrowheads="1"/>
          </p:cNvPicPr>
          <p:nvPr/>
        </p:nvPicPr>
        <p:blipFill>
          <a:blip r:embed="rId2"/>
          <a:srcRect/>
          <a:stretch>
            <a:fillRect/>
          </a:stretch>
        </p:blipFill>
        <p:spPr bwMode="auto">
          <a:xfrm>
            <a:off x="8382000" y="2819400"/>
            <a:ext cx="1371600" cy="2590800"/>
          </a:xfrm>
          <a:prstGeom prst="rect">
            <a:avLst/>
          </a:prstGeom>
          <a:noFill/>
          <a:ln w="9525">
            <a:noFill/>
            <a:miter lim="800000"/>
            <a:headEnd/>
            <a:tailEnd/>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Rectangle 3"/>
          <p:cNvSpPr>
            <a:spLocks noChangeArrowheads="1"/>
          </p:cNvSpPr>
          <p:nvPr/>
        </p:nvSpPr>
        <p:spPr bwMode="gray">
          <a:xfrm>
            <a:off x="2514600" y="1295400"/>
            <a:ext cx="3810000" cy="579438"/>
          </a:xfrm>
          <a:prstGeom prst="rect">
            <a:avLst/>
          </a:prstGeom>
          <a:noFill/>
          <a:ln w="9525">
            <a:noFill/>
            <a:miter lim="800000"/>
          </a:ln>
        </p:spPr>
        <p:txBody>
          <a:bodyPr>
            <a:spAutoFit/>
          </a:bodyPr>
          <a:lstStyle/>
          <a:p>
            <a:pPr algn="ctr" eaLnBrk="0" hangingPunct="0"/>
            <a:r>
              <a:rPr lang="en-US" altLang="zh-CN" sz="3200" b="1" dirty="0">
                <a:solidFill>
                  <a:srgbClr val="FF0000"/>
                </a:solidFill>
                <a:ea typeface="黑体" panose="02010609060101010101" charset="-122"/>
              </a:rPr>
              <a:t>4.</a:t>
            </a:r>
            <a:r>
              <a:rPr lang="zh-CN" altLang="en-US" sz="3200" b="1" dirty="0">
                <a:solidFill>
                  <a:srgbClr val="FF0000"/>
                </a:solidFill>
                <a:ea typeface="黑体" panose="02010609060101010101" charset="-122"/>
              </a:rPr>
              <a:t>犯罪主观方面</a:t>
            </a:r>
          </a:p>
        </p:txBody>
      </p:sp>
      <p:sp>
        <p:nvSpPr>
          <p:cNvPr id="110596" name="Rectangle 4"/>
          <p:cNvSpPr>
            <a:spLocks noGrp="1" noChangeArrowheads="1"/>
          </p:cNvSpPr>
          <p:nvPr>
            <p:ph type="body" idx="1"/>
          </p:nvPr>
        </p:nvSpPr>
        <p:spPr>
          <a:xfrm>
            <a:off x="2286000" y="1905000"/>
            <a:ext cx="4953000" cy="4343400"/>
          </a:xfrm>
          <a:noFill/>
        </p:spPr>
        <p:txBody>
          <a:bodyPr/>
          <a:lstStyle/>
          <a:p>
            <a:pPr eaLnBrk="1" hangingPunct="1"/>
            <a:endParaRPr lang="en-US" altLang="zh-CN" b="1"/>
          </a:p>
          <a:p>
            <a:pPr eaLnBrk="1" hangingPunct="1"/>
            <a:r>
              <a:rPr lang="zh-CN" altLang="en-US" sz="2400" b="1">
                <a:latin typeface="楷体_GB2312" panose="02010609030101010101" pitchFamily="49" charset="-122"/>
                <a:ea typeface="楷体_GB2312" panose="02010609030101010101" pitchFamily="49" charset="-122"/>
              </a:rPr>
              <a:t>犯罪主观方面是指犯罪主体对自己行为的危害社会结果所抱的心理态度。</a:t>
            </a:r>
          </a:p>
          <a:p>
            <a:pPr eaLnBrk="1" hangingPunct="1"/>
            <a:endParaRPr lang="zh-CN" altLang="en-US" sz="2400" b="1">
              <a:latin typeface="楷体_GB2312" panose="02010609030101010101" pitchFamily="49" charset="-122"/>
              <a:ea typeface="楷体_GB2312" panose="02010609030101010101" pitchFamily="49" charset="-122"/>
            </a:endParaRPr>
          </a:p>
          <a:p>
            <a:pPr eaLnBrk="1" hangingPunct="1"/>
            <a:r>
              <a:rPr lang="zh-CN" altLang="en-US" sz="2400" b="1">
                <a:latin typeface="楷体_GB2312" panose="02010609030101010101" pitchFamily="49" charset="-122"/>
                <a:ea typeface="楷体_GB2312" panose="02010609030101010101" pitchFamily="49" charset="-122"/>
              </a:rPr>
              <a:t>犯罪主观方面包括：</a:t>
            </a:r>
          </a:p>
          <a:p>
            <a:pPr eaLnBrk="1" hangingPunct="1">
              <a:buFontTx/>
              <a:buNone/>
            </a:pPr>
            <a:r>
              <a:rPr lang="zh-CN" altLang="en-US" sz="2400" b="1">
                <a:latin typeface="楷体_GB2312" panose="02010609030101010101" pitchFamily="49" charset="-122"/>
                <a:ea typeface="楷体_GB2312" panose="02010609030101010101" pitchFamily="49" charset="-122"/>
              </a:rPr>
              <a:t>      犯罪故意；</a:t>
            </a:r>
          </a:p>
          <a:p>
            <a:pPr eaLnBrk="1" hangingPunct="1">
              <a:buFontTx/>
              <a:buNone/>
            </a:pPr>
            <a:r>
              <a:rPr lang="zh-CN" altLang="en-US" sz="2400" b="1">
                <a:latin typeface="楷体_GB2312" panose="02010609030101010101" pitchFamily="49" charset="-122"/>
                <a:ea typeface="楷体_GB2312" panose="02010609030101010101" pitchFamily="49" charset="-122"/>
              </a:rPr>
              <a:t>      犯罪过失；</a:t>
            </a:r>
          </a:p>
          <a:p>
            <a:pPr eaLnBrk="1" hangingPunct="1">
              <a:buFontTx/>
              <a:buNone/>
            </a:pPr>
            <a:r>
              <a:rPr lang="zh-CN" altLang="en-US" sz="2400" b="1">
                <a:latin typeface="楷体_GB2312" panose="02010609030101010101" pitchFamily="49" charset="-122"/>
                <a:ea typeface="楷体_GB2312" panose="02010609030101010101" pitchFamily="49" charset="-122"/>
              </a:rPr>
              <a:t>      犯罪的动机和目的。</a:t>
            </a:r>
            <a:r>
              <a:rPr lang="zh-CN" altLang="en-US" b="1">
                <a:latin typeface="楷体_GB2312" panose="02010609030101010101" pitchFamily="49" charset="-122"/>
                <a:ea typeface="楷体_GB2312" panose="02010609030101010101" pitchFamily="49" charset="-122"/>
              </a:rPr>
              <a:t> </a:t>
            </a:r>
          </a:p>
        </p:txBody>
      </p:sp>
      <p:pic>
        <p:nvPicPr>
          <p:cNvPr id="110597" name="Picture 6" descr="781109543"/>
          <p:cNvPicPr>
            <a:picLocks noChangeAspect="1" noChangeArrowheads="1"/>
          </p:cNvPicPr>
          <p:nvPr/>
        </p:nvPicPr>
        <p:blipFill>
          <a:blip r:embed="rId2"/>
          <a:srcRect t="12617" b="63951"/>
          <a:stretch>
            <a:fillRect/>
          </a:stretch>
        </p:blipFill>
        <p:spPr bwMode="auto">
          <a:xfrm>
            <a:off x="7543800" y="2895600"/>
            <a:ext cx="2209800" cy="1981200"/>
          </a:xfrm>
          <a:prstGeom prst="rect">
            <a:avLst/>
          </a:prstGeom>
          <a:noFill/>
          <a:ln w="9525">
            <a:noFill/>
            <a:miter lim="800000"/>
            <a:headEnd/>
            <a:tailEnd/>
          </a:ln>
        </p:spPr>
      </p:pic>
      <p:pic>
        <p:nvPicPr>
          <p:cNvPr id="110598" name="Picture 8" descr="item-47BEB351-AF6C241900000000002F366B02B0CC9D"/>
          <p:cNvPicPr>
            <a:picLocks noChangeAspect="1" noChangeArrowheads="1"/>
          </p:cNvPicPr>
          <p:nvPr/>
        </p:nvPicPr>
        <p:blipFill>
          <a:blip r:embed="rId3"/>
          <a:srcRect l="16000" r="33241" b="75385"/>
          <a:stretch>
            <a:fillRect/>
          </a:stretch>
        </p:blipFill>
        <p:spPr bwMode="auto">
          <a:xfrm>
            <a:off x="7543800" y="4191000"/>
            <a:ext cx="2209800" cy="1676400"/>
          </a:xfrm>
          <a:prstGeom prst="rect">
            <a:avLst/>
          </a:prstGeom>
          <a:noFill/>
          <a:ln w="9525">
            <a:noFill/>
            <a:miter lim="800000"/>
            <a:headEnd/>
            <a:tailEnd/>
          </a:ln>
        </p:spPr>
      </p:pic>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9555"/>
                                        </p:tgtEl>
                                        <p:attrNameLst>
                                          <p:attrName>style.visibility</p:attrName>
                                        </p:attrNameLst>
                                      </p:cBhvr>
                                      <p:to>
                                        <p:strVal val="visible"/>
                                      </p:to>
                                    </p:set>
                                    <p:animEffect transition="in" filter="dissolve">
                                      <p:cBhvr>
                                        <p:cTn id="7" dur="500"/>
                                        <p:tgtEl>
                                          <p:spTgt spid="279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981200" y="3147370"/>
            <a:ext cx="2166938" cy="2645419"/>
            <a:chOff x="2208" y="1244"/>
            <a:chExt cx="1365" cy="2594"/>
          </a:xfrm>
        </p:grpSpPr>
        <p:sp>
          <p:nvSpPr>
            <p:cNvPr id="111666" name="AutoShape 3"/>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en-US"/>
            </a:p>
          </p:txBody>
        </p:sp>
        <p:sp>
          <p:nvSpPr>
            <p:cNvPr id="111667" name="AutoShape 4"/>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en-US"/>
            </a:p>
          </p:txBody>
        </p:sp>
        <p:sp>
          <p:nvSpPr>
            <p:cNvPr id="111668" name="AutoShape 5"/>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en-US"/>
            </a:p>
          </p:txBody>
        </p:sp>
        <p:sp>
          <p:nvSpPr>
            <p:cNvPr id="111669" name="AutoShape 6"/>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en-US"/>
            </a:p>
          </p:txBody>
        </p:sp>
        <p:sp>
          <p:nvSpPr>
            <p:cNvPr id="111670" name="Oval 7"/>
            <p:cNvSpPr>
              <a:spLocks noChangeArrowheads="1"/>
            </p:cNvSpPr>
            <p:nvPr/>
          </p:nvSpPr>
          <p:spPr bwMode="gray">
            <a:xfrm>
              <a:off x="2677" y="1244"/>
              <a:ext cx="405" cy="509"/>
            </a:xfrm>
            <a:prstGeom prst="ellipse">
              <a:avLst/>
            </a:prstGeom>
            <a:solidFill>
              <a:srgbClr val="333333"/>
            </a:solidFill>
            <a:ln w="38100" algn="ctr">
              <a:noFill/>
              <a:round/>
            </a:ln>
          </p:spPr>
          <p:txBody>
            <a:bodyPr anchor="ctr">
              <a:spAutoFit/>
            </a:bodyPr>
            <a:lstStyle/>
            <a:p>
              <a:endParaRPr lang="zh-CN" altLang="en-US"/>
            </a:p>
          </p:txBody>
        </p:sp>
        <p:sp>
          <p:nvSpPr>
            <p:cNvPr id="111671" name="Oval 8"/>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11672" name="Oval 9"/>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11673" name="Oval 10"/>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11674" name="Oval 11"/>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sp>
          <p:nvSpPr>
            <p:cNvPr id="111675" name="Text Box 12"/>
            <p:cNvSpPr txBox="1">
              <a:spLocks noChangeArrowheads="1"/>
            </p:cNvSpPr>
            <p:nvPr/>
          </p:nvSpPr>
          <p:spPr bwMode="gray">
            <a:xfrm>
              <a:off x="2777" y="1354"/>
              <a:ext cx="197" cy="362"/>
            </a:xfrm>
            <a:prstGeom prst="rect">
              <a:avLst/>
            </a:prstGeom>
            <a:noFill/>
            <a:ln w="9525" algn="ctr">
              <a:noFill/>
              <a:miter lim="800000"/>
            </a:ln>
          </p:spPr>
          <p:txBody>
            <a:bodyPr wrap="none">
              <a:spAutoFit/>
            </a:bodyPr>
            <a:lstStyle/>
            <a:p>
              <a:pPr algn="ctr"/>
              <a:r>
                <a:rPr lang="en-US" altLang="zh-CN" b="1">
                  <a:solidFill>
                    <a:srgbClr val="000000"/>
                  </a:solidFill>
                  <a:ea typeface="宋体" panose="02010600030101010101" pitchFamily="2" charset="-122"/>
                </a:rPr>
                <a:t>1</a:t>
              </a:r>
              <a:endParaRPr lang="en-US" altLang="zh-CN" b="1">
                <a:ea typeface="宋体" panose="02010600030101010101" pitchFamily="2" charset="-122"/>
              </a:endParaRPr>
            </a:p>
          </p:txBody>
        </p:sp>
        <p:sp>
          <p:nvSpPr>
            <p:cNvPr id="111676" name="Text Box 13"/>
            <p:cNvSpPr txBox="1">
              <a:spLocks noChangeArrowheads="1"/>
            </p:cNvSpPr>
            <p:nvPr/>
          </p:nvSpPr>
          <p:spPr bwMode="gray">
            <a:xfrm>
              <a:off x="2256" y="1775"/>
              <a:ext cx="1296" cy="509"/>
            </a:xfrm>
            <a:prstGeom prst="rect">
              <a:avLst/>
            </a:prstGeom>
            <a:noFill/>
            <a:ln w="9525" algn="ctr">
              <a:noFill/>
              <a:miter lim="800000"/>
            </a:ln>
          </p:spPr>
          <p:txBody>
            <a:bodyPr>
              <a:spAutoFit/>
            </a:bodyPr>
            <a:lstStyle/>
            <a:p>
              <a:r>
                <a:rPr lang="zh-CN" altLang="en-US" b="1">
                  <a:solidFill>
                    <a:srgbClr val="000000"/>
                  </a:solidFill>
                  <a:latin typeface="Verdana" panose="020B0604030504040204" pitchFamily="34" charset="0"/>
                </a:rPr>
                <a:t>　</a:t>
              </a:r>
              <a:r>
                <a:rPr lang="zh-CN" altLang="en-US" sz="2800" b="1">
                  <a:solidFill>
                    <a:srgbClr val="000000"/>
                  </a:solidFill>
                  <a:latin typeface="Verdana" panose="020B0604030504040204" pitchFamily="34" charset="0"/>
                </a:rPr>
                <a:t>直接故意</a:t>
              </a:r>
              <a:endParaRPr lang="zh-CN" altLang="en-US" sz="2800" b="1"/>
            </a:p>
          </p:txBody>
        </p:sp>
        <p:sp>
          <p:nvSpPr>
            <p:cNvPr id="111677" name="AutoShape 14"/>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en-US"/>
            </a:p>
          </p:txBody>
        </p:sp>
        <p:sp>
          <p:nvSpPr>
            <p:cNvPr id="111678" name="AutoShape 15"/>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en-US"/>
            </a:p>
          </p:txBody>
        </p:sp>
      </p:grpSp>
      <p:grpSp>
        <p:nvGrpSpPr>
          <p:cNvPr id="3" name="Group 16"/>
          <p:cNvGrpSpPr/>
          <p:nvPr/>
        </p:nvGrpSpPr>
        <p:grpSpPr bwMode="auto">
          <a:xfrm>
            <a:off x="5715000" y="3147370"/>
            <a:ext cx="2166938" cy="2645419"/>
            <a:chOff x="2208" y="1244"/>
            <a:chExt cx="1365" cy="2594"/>
          </a:xfrm>
        </p:grpSpPr>
        <p:sp>
          <p:nvSpPr>
            <p:cNvPr id="111653" name="AutoShape 17"/>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en-US"/>
            </a:p>
          </p:txBody>
        </p:sp>
        <p:sp>
          <p:nvSpPr>
            <p:cNvPr id="111654" name="AutoShape 18"/>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en-US"/>
            </a:p>
          </p:txBody>
        </p:sp>
        <p:sp>
          <p:nvSpPr>
            <p:cNvPr id="111655" name="AutoShape 19"/>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en-US"/>
            </a:p>
          </p:txBody>
        </p:sp>
        <p:sp>
          <p:nvSpPr>
            <p:cNvPr id="111656" name="AutoShape 20"/>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en-US"/>
            </a:p>
          </p:txBody>
        </p:sp>
        <p:sp>
          <p:nvSpPr>
            <p:cNvPr id="111657" name="Oval 21"/>
            <p:cNvSpPr>
              <a:spLocks noChangeArrowheads="1"/>
            </p:cNvSpPr>
            <p:nvPr/>
          </p:nvSpPr>
          <p:spPr bwMode="gray">
            <a:xfrm>
              <a:off x="2677" y="1244"/>
              <a:ext cx="405" cy="509"/>
            </a:xfrm>
            <a:prstGeom prst="ellipse">
              <a:avLst/>
            </a:prstGeom>
            <a:solidFill>
              <a:srgbClr val="333333"/>
            </a:solidFill>
            <a:ln w="38100" algn="ctr">
              <a:noFill/>
              <a:round/>
            </a:ln>
          </p:spPr>
          <p:txBody>
            <a:bodyPr anchor="ctr">
              <a:spAutoFit/>
            </a:bodyPr>
            <a:lstStyle/>
            <a:p>
              <a:endParaRPr lang="zh-CN" altLang="en-US"/>
            </a:p>
          </p:txBody>
        </p:sp>
        <p:sp>
          <p:nvSpPr>
            <p:cNvPr id="111658" name="Oval 22"/>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11659" name="Oval 23"/>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11660" name="Oval 24"/>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11661" name="Oval 25"/>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sp>
          <p:nvSpPr>
            <p:cNvPr id="111662" name="Text Box 26"/>
            <p:cNvSpPr txBox="1">
              <a:spLocks noChangeArrowheads="1"/>
            </p:cNvSpPr>
            <p:nvPr/>
          </p:nvSpPr>
          <p:spPr bwMode="gray">
            <a:xfrm>
              <a:off x="2744" y="1335"/>
              <a:ext cx="263" cy="362"/>
            </a:xfrm>
            <a:prstGeom prst="rect">
              <a:avLst/>
            </a:prstGeom>
            <a:noFill/>
            <a:ln w="9525" algn="ctr">
              <a:noFill/>
              <a:miter lim="800000"/>
            </a:ln>
          </p:spPr>
          <p:txBody>
            <a:bodyPr wrap="none">
              <a:spAutoFit/>
            </a:bodyPr>
            <a:lstStyle/>
            <a:p>
              <a:pPr algn="ctr"/>
              <a:r>
                <a:rPr lang="zh-CN" altLang="en-US" b="1">
                  <a:solidFill>
                    <a:srgbClr val="000000"/>
                  </a:solidFill>
                  <a:ea typeface="宋体" panose="02010600030101010101" pitchFamily="2" charset="-122"/>
                </a:rPr>
                <a:t>３</a:t>
              </a:r>
              <a:endParaRPr lang="zh-CN" altLang="en-US" b="1">
                <a:ea typeface="宋体" panose="02010600030101010101" pitchFamily="2" charset="-122"/>
              </a:endParaRPr>
            </a:p>
          </p:txBody>
        </p:sp>
        <p:sp>
          <p:nvSpPr>
            <p:cNvPr id="111663" name="Text Box 27"/>
            <p:cNvSpPr txBox="1">
              <a:spLocks noChangeArrowheads="1"/>
            </p:cNvSpPr>
            <p:nvPr/>
          </p:nvSpPr>
          <p:spPr bwMode="gray">
            <a:xfrm>
              <a:off x="2256" y="1775"/>
              <a:ext cx="1296" cy="928"/>
            </a:xfrm>
            <a:prstGeom prst="rect">
              <a:avLst/>
            </a:prstGeom>
            <a:noFill/>
            <a:ln w="9525" algn="ctr">
              <a:noFill/>
              <a:miter lim="800000"/>
            </a:ln>
          </p:spPr>
          <p:txBody>
            <a:bodyPr>
              <a:spAutoFit/>
            </a:bodyPr>
            <a:lstStyle/>
            <a:p>
              <a:pPr algn="ctr"/>
              <a:r>
                <a:rPr lang="zh-CN" altLang="en-US" sz="2800" b="1">
                  <a:solidFill>
                    <a:srgbClr val="000000"/>
                  </a:solidFill>
                  <a:latin typeface="Verdana" panose="020B0604030504040204" pitchFamily="34" charset="0"/>
                </a:rPr>
                <a:t>　过于自信的过失</a:t>
              </a:r>
              <a:endParaRPr lang="zh-CN" altLang="en-US" sz="2800" b="1"/>
            </a:p>
          </p:txBody>
        </p:sp>
        <p:sp>
          <p:nvSpPr>
            <p:cNvPr id="111664" name="AutoShape 28"/>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en-US"/>
            </a:p>
          </p:txBody>
        </p:sp>
        <p:sp>
          <p:nvSpPr>
            <p:cNvPr id="111665" name="AutoShape 29"/>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en-US"/>
            </a:p>
          </p:txBody>
        </p:sp>
      </p:grpSp>
      <p:grpSp>
        <p:nvGrpSpPr>
          <p:cNvPr id="4" name="Group 30"/>
          <p:cNvGrpSpPr/>
          <p:nvPr/>
        </p:nvGrpSpPr>
        <p:grpSpPr bwMode="auto">
          <a:xfrm>
            <a:off x="7772401" y="3980126"/>
            <a:ext cx="2170113" cy="2577838"/>
            <a:chOff x="3692" y="1237"/>
            <a:chExt cx="1367" cy="2601"/>
          </a:xfrm>
        </p:grpSpPr>
        <p:sp>
          <p:nvSpPr>
            <p:cNvPr id="111639" name="AutoShape 31"/>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p>
          </p:txBody>
        </p:sp>
        <p:sp>
          <p:nvSpPr>
            <p:cNvPr id="111640" name="AutoShape 32"/>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p>
          </p:txBody>
        </p:sp>
        <p:sp>
          <p:nvSpPr>
            <p:cNvPr id="111641" name="AutoShape 33"/>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p>
          </p:txBody>
        </p:sp>
        <p:sp>
          <p:nvSpPr>
            <p:cNvPr id="111642" name="AutoShape 34"/>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p>
          </p:txBody>
        </p:sp>
        <p:grpSp>
          <p:nvGrpSpPr>
            <p:cNvPr id="5" name="Group 35"/>
            <p:cNvGrpSpPr/>
            <p:nvPr/>
          </p:nvGrpSpPr>
          <p:grpSpPr bwMode="auto">
            <a:xfrm>
              <a:off x="4165" y="1237"/>
              <a:ext cx="405" cy="524"/>
              <a:chOff x="1289" y="484"/>
              <a:chExt cx="668" cy="864"/>
            </a:xfrm>
          </p:grpSpPr>
          <p:sp>
            <p:nvSpPr>
              <p:cNvPr id="111648" name="Oval 36"/>
              <p:cNvSpPr>
                <a:spLocks noChangeArrowheads="1"/>
              </p:cNvSpPr>
              <p:nvPr/>
            </p:nvSpPr>
            <p:spPr bwMode="gray">
              <a:xfrm>
                <a:off x="1289" y="484"/>
                <a:ext cx="668" cy="864"/>
              </a:xfrm>
              <a:prstGeom prst="ellipse">
                <a:avLst/>
              </a:prstGeom>
              <a:solidFill>
                <a:srgbClr val="333333"/>
              </a:solidFill>
              <a:ln w="38100" algn="ctr">
                <a:noFill/>
                <a:round/>
              </a:ln>
            </p:spPr>
            <p:txBody>
              <a:bodyPr anchor="ctr">
                <a:spAutoFit/>
              </a:bodyPr>
              <a:lstStyle/>
              <a:p>
                <a:endParaRPr lang="zh-CN" altLang="en-US"/>
              </a:p>
            </p:txBody>
          </p:sp>
          <p:sp>
            <p:nvSpPr>
              <p:cNvPr id="111649" name="Oval 37"/>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11650" name="Oval 38"/>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11651" name="Oval 39"/>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11652" name="Oval 40"/>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11644" name="Text Box 41"/>
            <p:cNvSpPr txBox="1">
              <a:spLocks noChangeArrowheads="1"/>
            </p:cNvSpPr>
            <p:nvPr/>
          </p:nvSpPr>
          <p:spPr bwMode="gray">
            <a:xfrm>
              <a:off x="4232" y="1335"/>
              <a:ext cx="263" cy="373"/>
            </a:xfrm>
            <a:prstGeom prst="rect">
              <a:avLst/>
            </a:prstGeom>
            <a:noFill/>
            <a:ln w="9525" algn="ctr">
              <a:noFill/>
              <a:miter lim="800000"/>
            </a:ln>
          </p:spPr>
          <p:txBody>
            <a:bodyPr wrap="none">
              <a:spAutoFit/>
            </a:bodyPr>
            <a:lstStyle/>
            <a:p>
              <a:pPr algn="ctr"/>
              <a:r>
                <a:rPr lang="zh-CN" altLang="en-US" b="1">
                  <a:solidFill>
                    <a:srgbClr val="000000"/>
                  </a:solidFill>
                  <a:ea typeface="宋体" panose="02010600030101010101" pitchFamily="2" charset="-122"/>
                </a:rPr>
                <a:t>４</a:t>
              </a:r>
              <a:endParaRPr lang="zh-CN" altLang="en-US" b="1">
                <a:ea typeface="宋体" panose="02010600030101010101" pitchFamily="2" charset="-122"/>
              </a:endParaRPr>
            </a:p>
          </p:txBody>
        </p:sp>
        <p:sp>
          <p:nvSpPr>
            <p:cNvPr id="111645" name="Text Box 42"/>
            <p:cNvSpPr txBox="1">
              <a:spLocks noChangeArrowheads="1"/>
            </p:cNvSpPr>
            <p:nvPr/>
          </p:nvSpPr>
          <p:spPr bwMode="gray">
            <a:xfrm>
              <a:off x="3744" y="1777"/>
              <a:ext cx="1296" cy="954"/>
            </a:xfrm>
            <a:prstGeom prst="rect">
              <a:avLst/>
            </a:prstGeom>
            <a:noFill/>
            <a:ln w="9525" algn="ctr">
              <a:noFill/>
              <a:miter lim="800000"/>
            </a:ln>
          </p:spPr>
          <p:txBody>
            <a:bodyPr>
              <a:spAutoFit/>
            </a:bodyPr>
            <a:lstStyle/>
            <a:p>
              <a:pPr algn="ctr"/>
              <a:r>
                <a:rPr lang="zh-CN" altLang="en-US" sz="2800" b="1">
                  <a:solidFill>
                    <a:srgbClr val="000000"/>
                  </a:solidFill>
                  <a:latin typeface="Verdana" panose="020B0604030504040204" pitchFamily="34" charset="0"/>
                </a:rPr>
                <a:t>疏忽大意的过失</a:t>
              </a:r>
            </a:p>
          </p:txBody>
        </p:sp>
        <p:sp>
          <p:nvSpPr>
            <p:cNvPr id="111646" name="AutoShape 43"/>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ln>
          </p:spPr>
          <p:txBody>
            <a:bodyPr wrap="none" anchor="ctr"/>
            <a:lstStyle/>
            <a:p>
              <a:endParaRPr lang="zh-CN" altLang="en-US"/>
            </a:p>
          </p:txBody>
        </p:sp>
        <p:sp>
          <p:nvSpPr>
            <p:cNvPr id="111647" name="AutoShape 44"/>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ln>
          </p:spPr>
          <p:txBody>
            <a:bodyPr wrap="none" anchor="ctr"/>
            <a:lstStyle/>
            <a:p>
              <a:endParaRPr lang="zh-CN" altLang="en-US"/>
            </a:p>
          </p:txBody>
        </p:sp>
      </p:grpSp>
      <p:grpSp>
        <p:nvGrpSpPr>
          <p:cNvPr id="6" name="Group 45"/>
          <p:cNvGrpSpPr/>
          <p:nvPr/>
        </p:nvGrpSpPr>
        <p:grpSpPr bwMode="auto">
          <a:xfrm>
            <a:off x="3886201" y="3757002"/>
            <a:ext cx="2093913" cy="2643798"/>
            <a:chOff x="3692" y="1244"/>
            <a:chExt cx="1367" cy="2594"/>
          </a:xfrm>
        </p:grpSpPr>
        <p:sp>
          <p:nvSpPr>
            <p:cNvPr id="111625" name="AutoShape 46"/>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p>
          </p:txBody>
        </p:sp>
        <p:sp>
          <p:nvSpPr>
            <p:cNvPr id="111626" name="AutoShape 47"/>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p>
          </p:txBody>
        </p:sp>
        <p:sp>
          <p:nvSpPr>
            <p:cNvPr id="111627" name="AutoShape 48"/>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p>
          </p:txBody>
        </p:sp>
        <p:sp>
          <p:nvSpPr>
            <p:cNvPr id="111628" name="AutoShape 49"/>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p>
          </p:txBody>
        </p:sp>
        <p:grpSp>
          <p:nvGrpSpPr>
            <p:cNvPr id="7" name="Group 50"/>
            <p:cNvGrpSpPr/>
            <p:nvPr/>
          </p:nvGrpSpPr>
          <p:grpSpPr bwMode="auto">
            <a:xfrm>
              <a:off x="4165" y="1244"/>
              <a:ext cx="405" cy="509"/>
              <a:chOff x="1289" y="496"/>
              <a:chExt cx="668" cy="840"/>
            </a:xfrm>
          </p:grpSpPr>
          <p:sp>
            <p:nvSpPr>
              <p:cNvPr id="111634" name="Oval 51"/>
              <p:cNvSpPr>
                <a:spLocks noChangeArrowheads="1"/>
              </p:cNvSpPr>
              <p:nvPr/>
            </p:nvSpPr>
            <p:spPr bwMode="gray">
              <a:xfrm>
                <a:off x="1289" y="496"/>
                <a:ext cx="668" cy="840"/>
              </a:xfrm>
              <a:prstGeom prst="ellipse">
                <a:avLst/>
              </a:prstGeom>
              <a:solidFill>
                <a:srgbClr val="333333"/>
              </a:solidFill>
              <a:ln w="38100" algn="ctr">
                <a:noFill/>
                <a:round/>
              </a:ln>
            </p:spPr>
            <p:txBody>
              <a:bodyPr anchor="ctr">
                <a:spAutoFit/>
              </a:bodyPr>
              <a:lstStyle/>
              <a:p>
                <a:endParaRPr lang="zh-CN" altLang="en-US"/>
              </a:p>
            </p:txBody>
          </p:sp>
          <p:sp>
            <p:nvSpPr>
              <p:cNvPr id="111635" name="Oval 5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11636" name="Oval 5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11637" name="Oval 5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11638" name="Oval 5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11630" name="Text Box 56"/>
            <p:cNvSpPr txBox="1">
              <a:spLocks noChangeArrowheads="1"/>
            </p:cNvSpPr>
            <p:nvPr/>
          </p:nvSpPr>
          <p:spPr bwMode="gray">
            <a:xfrm>
              <a:off x="4262" y="1354"/>
              <a:ext cx="204" cy="362"/>
            </a:xfrm>
            <a:prstGeom prst="rect">
              <a:avLst/>
            </a:prstGeom>
            <a:noFill/>
            <a:ln w="9525" algn="ctr">
              <a:noFill/>
              <a:miter lim="800000"/>
            </a:ln>
          </p:spPr>
          <p:txBody>
            <a:bodyPr wrap="none">
              <a:spAutoFit/>
            </a:bodyPr>
            <a:lstStyle/>
            <a:p>
              <a:pPr algn="ctr"/>
              <a:r>
                <a:rPr lang="en-US" altLang="zh-CN" b="1">
                  <a:solidFill>
                    <a:srgbClr val="000000"/>
                  </a:solidFill>
                  <a:ea typeface="宋体" panose="02010600030101010101" pitchFamily="2" charset="-122"/>
                </a:rPr>
                <a:t>2</a:t>
              </a:r>
              <a:endParaRPr lang="en-US" altLang="zh-CN" b="1">
                <a:ea typeface="宋体" panose="02010600030101010101" pitchFamily="2" charset="-122"/>
              </a:endParaRPr>
            </a:p>
          </p:txBody>
        </p:sp>
        <p:sp>
          <p:nvSpPr>
            <p:cNvPr id="111631" name="Text Box 57"/>
            <p:cNvSpPr txBox="1">
              <a:spLocks noChangeArrowheads="1"/>
            </p:cNvSpPr>
            <p:nvPr/>
          </p:nvSpPr>
          <p:spPr bwMode="gray">
            <a:xfrm>
              <a:off x="3744" y="1776"/>
              <a:ext cx="1296" cy="574"/>
            </a:xfrm>
            <a:prstGeom prst="rect">
              <a:avLst/>
            </a:prstGeom>
            <a:noFill/>
            <a:ln w="9525" algn="ctr">
              <a:noFill/>
              <a:miter lim="800000"/>
            </a:ln>
          </p:spPr>
          <p:txBody>
            <a:bodyPr>
              <a:spAutoFit/>
            </a:bodyPr>
            <a:lstStyle/>
            <a:p>
              <a:r>
                <a:rPr lang="zh-CN" altLang="en-US" sz="3200" b="1">
                  <a:solidFill>
                    <a:srgbClr val="000000"/>
                  </a:solidFill>
                  <a:latin typeface="Verdana" panose="020B0604030504040204" pitchFamily="34" charset="0"/>
                </a:rPr>
                <a:t>间接故意</a:t>
              </a:r>
            </a:p>
          </p:txBody>
        </p:sp>
        <p:sp>
          <p:nvSpPr>
            <p:cNvPr id="111632" name="AutoShape 58"/>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ln>
          </p:spPr>
          <p:txBody>
            <a:bodyPr wrap="none" anchor="ctr"/>
            <a:lstStyle/>
            <a:p>
              <a:endParaRPr lang="zh-CN" altLang="en-US"/>
            </a:p>
          </p:txBody>
        </p:sp>
        <p:sp>
          <p:nvSpPr>
            <p:cNvPr id="111633" name="AutoShape 59"/>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ln>
          </p:spPr>
          <p:txBody>
            <a:bodyPr wrap="none" anchor="ctr"/>
            <a:lstStyle/>
            <a:p>
              <a:endParaRPr lang="zh-CN" altLang="en-US"/>
            </a:p>
          </p:txBody>
        </p:sp>
      </p:grpSp>
      <p:sp>
        <p:nvSpPr>
          <p:cNvPr id="289852" name="AutoShape 60"/>
          <p:cNvSpPr>
            <a:spLocks noChangeArrowheads="1"/>
          </p:cNvSpPr>
          <p:nvPr/>
        </p:nvSpPr>
        <p:spPr bwMode="auto">
          <a:xfrm>
            <a:off x="3276600" y="1447800"/>
            <a:ext cx="5715000" cy="1219200"/>
          </a:xfrm>
          <a:prstGeom prst="ribbon">
            <a:avLst>
              <a:gd name="adj1" fmla="val 12500"/>
              <a:gd name="adj2"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round/>
          </a:ln>
          <a:effectLst/>
        </p:spPr>
        <p:txBody>
          <a:bodyPr wrap="none" anchor="ctr"/>
          <a:lstStyle/>
          <a:p>
            <a:pPr algn="ctr">
              <a:defRPr/>
            </a:pPr>
            <a:endParaRPr lang="zh-CN" altLang="zh-CN" sz="3600" b="1">
              <a:latin typeface="黑体" panose="02010609060101010101" charset="-122"/>
              <a:ea typeface="黑体" panose="02010609060101010101" charset="-122"/>
            </a:endParaRPr>
          </a:p>
        </p:txBody>
      </p:sp>
      <p:sp>
        <p:nvSpPr>
          <p:cNvPr id="111623" name="Rectangle 61"/>
          <p:cNvSpPr>
            <a:spLocks noGrp="1" noChangeArrowheads="1"/>
          </p:cNvSpPr>
          <p:nvPr>
            <p:ph type="title"/>
          </p:nvPr>
        </p:nvSpPr>
        <p:spPr>
          <a:xfrm>
            <a:off x="3657600" y="1524001"/>
            <a:ext cx="4953000" cy="1096963"/>
          </a:xfrm>
        </p:spPr>
        <p:txBody>
          <a:bodyPr/>
          <a:lstStyle/>
          <a:p>
            <a:pPr eaLnBrk="1" hangingPunct="1"/>
            <a:r>
              <a:rPr lang="zh-CN" altLang="en-US" sz="3600" b="1">
                <a:solidFill>
                  <a:srgbClr val="FF0000"/>
                </a:solidFill>
                <a:latin typeface="黑体" panose="02010609060101010101" charset="-122"/>
                <a:ea typeface="黑体" panose="02010609060101010101" charset="-122"/>
              </a:rPr>
              <a:t>犯罪的主观方面</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6"/>
          <p:cNvSpPr>
            <a:spLocks noChangeArrowheads="1"/>
          </p:cNvSpPr>
          <p:nvPr/>
        </p:nvSpPr>
        <p:spPr bwMode="auto">
          <a:xfrm>
            <a:off x="4800600" y="1752600"/>
            <a:ext cx="4800600" cy="4267200"/>
          </a:xfrm>
          <a:prstGeom prst="flowChartAlternateProcess">
            <a:avLst/>
          </a:prstGeom>
          <a:noFill/>
          <a:ln w="28575" algn="ctr">
            <a:solidFill>
              <a:srgbClr val="008000"/>
            </a:solidFill>
            <a:miter lim="800000"/>
          </a:ln>
        </p:spPr>
        <p:txBody>
          <a:bodyPr wrap="none" lIns="0" tIns="0" rIns="0" bIns="0" anchor="ctr"/>
          <a:lstStyle/>
          <a:p>
            <a:endParaRPr lang="zh-CN" altLang="en-US"/>
          </a:p>
        </p:txBody>
      </p:sp>
      <p:pic>
        <p:nvPicPr>
          <p:cNvPr id="112643" name="Picture 2" descr="Blue"/>
          <p:cNvPicPr>
            <a:picLocks noChangeAspect="1" noChangeArrowheads="1"/>
          </p:cNvPicPr>
          <p:nvPr/>
        </p:nvPicPr>
        <p:blipFill>
          <a:blip r:embed="rId2"/>
          <a:srcRect/>
          <a:stretch>
            <a:fillRect/>
          </a:stretch>
        </p:blipFill>
        <p:spPr bwMode="auto">
          <a:xfrm>
            <a:off x="2590800" y="1447800"/>
            <a:ext cx="2057400" cy="2057400"/>
          </a:xfrm>
          <a:prstGeom prst="rect">
            <a:avLst/>
          </a:prstGeom>
          <a:noFill/>
          <a:ln w="9525">
            <a:noFill/>
            <a:miter lim="800000"/>
            <a:headEnd/>
            <a:tailEnd/>
          </a:ln>
        </p:spPr>
      </p:pic>
      <p:sp>
        <p:nvSpPr>
          <p:cNvPr id="112644" name="Rectangle 3"/>
          <p:cNvSpPr>
            <a:spLocks noGrp="1" noChangeArrowheads="1"/>
          </p:cNvSpPr>
          <p:nvPr>
            <p:ph type="body" idx="1"/>
          </p:nvPr>
        </p:nvSpPr>
        <p:spPr>
          <a:xfrm>
            <a:off x="5105400" y="2286000"/>
            <a:ext cx="4038600" cy="3810000"/>
          </a:xfrm>
        </p:spPr>
        <p:txBody>
          <a:bodyPr/>
          <a:lstStyle/>
          <a:p>
            <a:pPr eaLnBrk="1" hangingPunct="1">
              <a:lnSpc>
                <a:spcPct val="90000"/>
              </a:lnSpc>
            </a:pPr>
            <a:r>
              <a:rPr lang="zh-CN" altLang="en-US" sz="2400" b="1">
                <a:latin typeface="楷体_GB2312" panose="02010609030101010101" pitchFamily="49" charset="-122"/>
                <a:ea typeface="楷体_GB2312" panose="02010609030101010101" pitchFamily="49" charset="-122"/>
              </a:rPr>
              <a:t>从认识因素看，行为人明知自己的行为会发生危害社会的结果；从意志因素看，行为人希望危害结果发生。</a:t>
            </a:r>
          </a:p>
          <a:p>
            <a:pPr eaLnBrk="1" hangingPunct="1">
              <a:lnSpc>
                <a:spcPct val="90000"/>
              </a:lnSpc>
            </a:pPr>
            <a:endParaRPr lang="zh-CN" altLang="en-US" sz="2400" b="1">
              <a:latin typeface="楷体_GB2312" panose="02010609030101010101" pitchFamily="49" charset="-122"/>
              <a:ea typeface="楷体_GB2312" panose="02010609030101010101" pitchFamily="49" charset="-122"/>
            </a:endParaRPr>
          </a:p>
          <a:p>
            <a:pPr eaLnBrk="1" hangingPunct="1">
              <a:lnSpc>
                <a:spcPct val="90000"/>
              </a:lnSpc>
            </a:pPr>
            <a:r>
              <a:rPr lang="zh-CN" altLang="en-US" sz="2400" b="1">
                <a:latin typeface="楷体_GB2312" panose="02010609030101010101" pitchFamily="49" charset="-122"/>
                <a:ea typeface="楷体_GB2312" panose="02010609030101010101" pitchFamily="49" charset="-122"/>
              </a:rPr>
              <a:t>它表现为</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必然</a:t>
            </a:r>
            <a:r>
              <a:rPr lang="en-US" altLang="zh-CN" sz="2400" b="1">
                <a:latin typeface="楷体_GB2312" panose="02010609030101010101" pitchFamily="49" charset="-122"/>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希望</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和</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可能</a:t>
            </a:r>
            <a:r>
              <a:rPr lang="en-US" altLang="zh-CN" sz="2400" b="1">
                <a:latin typeface="楷体_GB2312" panose="02010609030101010101" pitchFamily="49" charset="-122"/>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希望</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a:t>
            </a:r>
          </a:p>
        </p:txBody>
      </p:sp>
      <p:sp>
        <p:nvSpPr>
          <p:cNvPr id="112645" name="Rectangle 4"/>
          <p:cNvSpPr>
            <a:spLocks noGrp="1" noChangeArrowheads="1"/>
          </p:cNvSpPr>
          <p:nvPr>
            <p:ph type="title"/>
          </p:nvPr>
        </p:nvSpPr>
        <p:spPr>
          <a:xfrm>
            <a:off x="3048000" y="1981201"/>
            <a:ext cx="1143000" cy="1096963"/>
          </a:xfrm>
        </p:spPr>
        <p:txBody>
          <a:bodyPr/>
          <a:lstStyle/>
          <a:p>
            <a:pPr eaLnBrk="1" hangingPunct="1"/>
            <a:r>
              <a:rPr lang="zh-CN" altLang="en-US" sz="2800" b="1">
                <a:solidFill>
                  <a:srgbClr val="660066"/>
                </a:solidFill>
                <a:ea typeface="楷体_GB2312" panose="02010609030101010101" pitchFamily="49" charset="-122"/>
              </a:rPr>
              <a:t>直接</a:t>
            </a:r>
            <a:br>
              <a:rPr lang="zh-CN" altLang="en-US" sz="2800" b="1">
                <a:solidFill>
                  <a:srgbClr val="660066"/>
                </a:solidFill>
                <a:ea typeface="楷体_GB2312" panose="02010609030101010101" pitchFamily="49" charset="-122"/>
              </a:rPr>
            </a:br>
            <a:r>
              <a:rPr lang="zh-CN" altLang="en-US" sz="2800" b="1">
                <a:solidFill>
                  <a:srgbClr val="660066"/>
                </a:solidFill>
                <a:ea typeface="楷体_GB2312" panose="02010609030101010101" pitchFamily="49" charset="-122"/>
              </a:rPr>
              <a:t>故意</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xfrm>
            <a:off x="5257800" y="2286000"/>
            <a:ext cx="3733800" cy="3581400"/>
          </a:xfrm>
        </p:spPr>
        <p:txBody>
          <a:bodyPr/>
          <a:lstStyle/>
          <a:p>
            <a:pPr eaLnBrk="1" hangingPunct="1"/>
            <a:r>
              <a:rPr lang="zh-CN" altLang="en-US" sz="2400" b="1">
                <a:latin typeface="楷体_GB2312" panose="02010609030101010101" pitchFamily="49" charset="-122"/>
                <a:ea typeface="楷体_GB2312" panose="02010609030101010101" pitchFamily="49" charset="-122"/>
              </a:rPr>
              <a:t>从认识因素看，明知自己的行为可能发生危害社会的结果；从意志因素看，行为人放任危害结果发生。</a:t>
            </a:r>
          </a:p>
          <a:p>
            <a:pPr eaLnBrk="1" hangingPunct="1"/>
            <a:endParaRPr lang="zh-CN" altLang="en-US" sz="2400" b="1">
              <a:latin typeface="楷体_GB2312" panose="02010609030101010101" pitchFamily="49" charset="-122"/>
              <a:ea typeface="楷体_GB2312" panose="02010609030101010101" pitchFamily="49" charset="-122"/>
            </a:endParaRPr>
          </a:p>
          <a:p>
            <a:pPr eaLnBrk="1" hangingPunct="1"/>
            <a:r>
              <a:rPr lang="zh-CN" altLang="en-US" sz="2400" b="1">
                <a:latin typeface="楷体_GB2312" panose="02010609030101010101" pitchFamily="49" charset="-122"/>
                <a:ea typeface="楷体_GB2312" panose="02010609030101010101" pitchFamily="49" charset="-122"/>
              </a:rPr>
              <a:t>它表现为</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可能</a:t>
            </a:r>
            <a:r>
              <a:rPr lang="en-US" altLang="zh-CN" sz="2400" b="1">
                <a:latin typeface="楷体_GB2312" panose="02010609030101010101" pitchFamily="49" charset="-122"/>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放任</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a:t>
            </a:r>
          </a:p>
        </p:txBody>
      </p:sp>
      <p:pic>
        <p:nvPicPr>
          <p:cNvPr id="113667" name="Picture 3" descr="Red"/>
          <p:cNvPicPr>
            <a:picLocks noChangeAspect="1" noChangeArrowheads="1"/>
          </p:cNvPicPr>
          <p:nvPr/>
        </p:nvPicPr>
        <p:blipFill>
          <a:blip r:embed="rId2"/>
          <a:srcRect/>
          <a:stretch>
            <a:fillRect/>
          </a:stretch>
        </p:blipFill>
        <p:spPr bwMode="auto">
          <a:xfrm>
            <a:off x="2514600" y="1066800"/>
            <a:ext cx="1981200" cy="1981200"/>
          </a:xfrm>
          <a:prstGeom prst="rect">
            <a:avLst/>
          </a:prstGeom>
          <a:noFill/>
          <a:ln w="9525">
            <a:noFill/>
            <a:miter lim="800000"/>
            <a:headEnd/>
            <a:tailEnd/>
          </a:ln>
        </p:spPr>
      </p:pic>
      <p:sp>
        <p:nvSpPr>
          <p:cNvPr id="113668" name="Rectangle 4"/>
          <p:cNvSpPr>
            <a:spLocks noGrp="1" noChangeArrowheads="1"/>
          </p:cNvSpPr>
          <p:nvPr>
            <p:ph type="title"/>
          </p:nvPr>
        </p:nvSpPr>
        <p:spPr>
          <a:xfrm>
            <a:off x="2971800" y="1676401"/>
            <a:ext cx="1066800" cy="1020763"/>
          </a:xfrm>
        </p:spPr>
        <p:txBody>
          <a:bodyPr/>
          <a:lstStyle/>
          <a:p>
            <a:pPr eaLnBrk="1" hangingPunct="1"/>
            <a:r>
              <a:rPr lang="zh-CN" altLang="en-US" sz="2800" b="1">
                <a:solidFill>
                  <a:srgbClr val="660066"/>
                </a:solidFill>
                <a:latin typeface="楷体_GB2312" panose="02010609030101010101" pitchFamily="49" charset="-122"/>
                <a:ea typeface="楷体_GB2312" panose="02010609030101010101" pitchFamily="49" charset="-122"/>
              </a:rPr>
              <a:t>间接</a:t>
            </a:r>
            <a:br>
              <a:rPr lang="zh-CN" altLang="en-US" sz="2800" b="1">
                <a:solidFill>
                  <a:srgbClr val="660066"/>
                </a:solidFill>
                <a:latin typeface="楷体_GB2312" panose="02010609030101010101" pitchFamily="49" charset="-122"/>
                <a:ea typeface="楷体_GB2312" panose="02010609030101010101" pitchFamily="49" charset="-122"/>
              </a:rPr>
            </a:br>
            <a:r>
              <a:rPr lang="zh-CN" altLang="en-US" sz="2800" b="1">
                <a:solidFill>
                  <a:srgbClr val="660066"/>
                </a:solidFill>
                <a:latin typeface="楷体_GB2312" panose="02010609030101010101" pitchFamily="49" charset="-122"/>
                <a:ea typeface="楷体_GB2312" panose="02010609030101010101" pitchFamily="49" charset="-122"/>
              </a:rPr>
              <a:t>故意</a:t>
            </a:r>
          </a:p>
        </p:txBody>
      </p:sp>
      <p:sp>
        <p:nvSpPr>
          <p:cNvPr id="113670" name="AutoShape 6"/>
          <p:cNvSpPr>
            <a:spLocks noChangeArrowheads="1"/>
          </p:cNvSpPr>
          <p:nvPr/>
        </p:nvSpPr>
        <p:spPr bwMode="auto">
          <a:xfrm>
            <a:off x="4800600" y="1752600"/>
            <a:ext cx="4800600" cy="4267200"/>
          </a:xfrm>
          <a:prstGeom prst="flowChartAlternateProcess">
            <a:avLst/>
          </a:prstGeom>
          <a:noFill/>
          <a:ln w="28575" algn="ctr">
            <a:solidFill>
              <a:srgbClr val="008000"/>
            </a:solidFill>
            <a:miter lim="800000"/>
          </a:ln>
        </p:spPr>
        <p:txBody>
          <a:bodyPr wrap="none" lIns="0" tIns="0" rIns="0" bIns="0" anchor="ctr"/>
          <a:lstStyle/>
          <a:p>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idx="1"/>
          </p:nvPr>
        </p:nvSpPr>
        <p:spPr>
          <a:xfrm>
            <a:off x="2438400" y="2819400"/>
            <a:ext cx="4419600" cy="2895600"/>
          </a:xfrm>
        </p:spPr>
        <p:txBody>
          <a:bodyPr/>
          <a:lstStyle/>
          <a:p>
            <a:pPr eaLnBrk="1" hangingPunct="1"/>
            <a:r>
              <a:rPr lang="zh-CN" altLang="en-US" sz="2400" b="1">
                <a:ea typeface="楷体_GB2312" panose="02010609030101010101" pitchFamily="49" charset="-122"/>
              </a:rPr>
              <a:t>行为人已经预见到自己的行为可能发生危害社会的结果；</a:t>
            </a:r>
          </a:p>
          <a:p>
            <a:pPr eaLnBrk="1" hangingPunct="1"/>
            <a:endParaRPr lang="zh-CN" altLang="en-US" sz="2400" b="1">
              <a:ea typeface="楷体_GB2312" panose="02010609030101010101" pitchFamily="49" charset="-122"/>
            </a:endParaRPr>
          </a:p>
          <a:p>
            <a:pPr eaLnBrk="1" hangingPunct="1"/>
            <a:r>
              <a:rPr lang="zh-CN" altLang="en-US" sz="2400" b="1">
                <a:ea typeface="楷体_GB2312" panose="02010609030101010101" pitchFamily="49" charset="-122"/>
              </a:rPr>
              <a:t>行为人对预见的危害结果的发生轻信能够避免</a:t>
            </a:r>
            <a:r>
              <a:rPr lang="zh-CN" altLang="en-US" b="1">
                <a:ea typeface="楷体_GB2312" panose="02010609030101010101" pitchFamily="49" charset="-122"/>
              </a:rPr>
              <a:t>。</a:t>
            </a:r>
          </a:p>
        </p:txBody>
      </p:sp>
      <p:pic>
        <p:nvPicPr>
          <p:cNvPr id="114691" name="Picture 3" descr="Gold"/>
          <p:cNvPicPr>
            <a:picLocks noChangeAspect="1" noChangeArrowheads="1"/>
          </p:cNvPicPr>
          <p:nvPr/>
        </p:nvPicPr>
        <p:blipFill>
          <a:blip r:embed="rId2"/>
          <a:srcRect/>
          <a:stretch>
            <a:fillRect/>
          </a:stretch>
        </p:blipFill>
        <p:spPr bwMode="auto">
          <a:xfrm>
            <a:off x="7315200" y="990600"/>
            <a:ext cx="2667000" cy="2667000"/>
          </a:xfrm>
          <a:prstGeom prst="rect">
            <a:avLst/>
          </a:prstGeom>
          <a:noFill/>
          <a:ln w="9525">
            <a:noFill/>
            <a:miter lim="800000"/>
            <a:headEnd/>
            <a:tailEnd/>
          </a:ln>
        </p:spPr>
      </p:pic>
      <p:sp>
        <p:nvSpPr>
          <p:cNvPr id="114692" name="Rectangle 4"/>
          <p:cNvSpPr>
            <a:spLocks noGrp="1" noChangeArrowheads="1"/>
          </p:cNvSpPr>
          <p:nvPr>
            <p:ph type="title"/>
          </p:nvPr>
        </p:nvSpPr>
        <p:spPr>
          <a:xfrm>
            <a:off x="7924800" y="1828801"/>
            <a:ext cx="1600200" cy="1096963"/>
          </a:xfrm>
        </p:spPr>
        <p:txBody>
          <a:bodyPr>
            <a:normAutofit fontScale="90000"/>
          </a:bodyPr>
          <a:lstStyle/>
          <a:p>
            <a:pPr eaLnBrk="1" hangingPunct="1"/>
            <a:r>
              <a:rPr lang="zh-CN" altLang="en-US" sz="2800" b="1">
                <a:solidFill>
                  <a:srgbClr val="660066"/>
                </a:solidFill>
                <a:latin typeface="楷体_GB2312" panose="02010609030101010101" pitchFamily="49" charset="-122"/>
                <a:ea typeface="楷体_GB2312" panose="02010609030101010101" pitchFamily="49" charset="-122"/>
              </a:rPr>
              <a:t>过于</a:t>
            </a:r>
            <a:br>
              <a:rPr lang="zh-CN" altLang="en-US" sz="2800" b="1">
                <a:solidFill>
                  <a:srgbClr val="660066"/>
                </a:solidFill>
                <a:latin typeface="楷体_GB2312" panose="02010609030101010101" pitchFamily="49" charset="-122"/>
                <a:ea typeface="楷体_GB2312" panose="02010609030101010101" pitchFamily="49" charset="-122"/>
              </a:rPr>
            </a:br>
            <a:r>
              <a:rPr lang="zh-CN" altLang="en-US" sz="2800" b="1">
                <a:solidFill>
                  <a:srgbClr val="660066"/>
                </a:solidFill>
                <a:latin typeface="楷体_GB2312" panose="02010609030101010101" pitchFamily="49" charset="-122"/>
                <a:ea typeface="楷体_GB2312" panose="02010609030101010101" pitchFamily="49" charset="-122"/>
              </a:rPr>
              <a:t>自信的过失</a:t>
            </a:r>
          </a:p>
        </p:txBody>
      </p:sp>
      <p:sp>
        <p:nvSpPr>
          <p:cNvPr id="114694" name="AutoShape 6"/>
          <p:cNvSpPr>
            <a:spLocks noChangeArrowheads="1"/>
          </p:cNvSpPr>
          <p:nvPr/>
        </p:nvSpPr>
        <p:spPr bwMode="auto">
          <a:xfrm>
            <a:off x="2286000" y="2057400"/>
            <a:ext cx="4800600" cy="4267200"/>
          </a:xfrm>
          <a:prstGeom prst="flowChartAlternateProcess">
            <a:avLst/>
          </a:prstGeom>
          <a:noFill/>
          <a:ln w="28575" algn="ctr">
            <a:solidFill>
              <a:srgbClr val="008000"/>
            </a:solidFill>
            <a:miter lim="800000"/>
          </a:ln>
        </p:spPr>
        <p:txBody>
          <a:bodyPr wrap="none" lIns="0" tIns="0" rIns="0" bIns="0" anchor="ctr"/>
          <a:lstStyle/>
          <a:p>
            <a:endParaRPr lang="zh-CN"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Spheric"/>
          <p:cNvPicPr>
            <a:picLocks noChangeAspect="1" noChangeArrowheads="1"/>
          </p:cNvPicPr>
          <p:nvPr/>
        </p:nvPicPr>
        <p:blipFill>
          <a:blip r:embed="rId2"/>
          <a:srcRect/>
          <a:stretch>
            <a:fillRect/>
          </a:stretch>
        </p:blipFill>
        <p:spPr bwMode="auto">
          <a:xfrm>
            <a:off x="7315200" y="1295400"/>
            <a:ext cx="2514600" cy="2133600"/>
          </a:xfrm>
          <a:prstGeom prst="rect">
            <a:avLst/>
          </a:prstGeom>
          <a:noFill/>
          <a:ln w="9525">
            <a:noFill/>
            <a:miter lim="800000"/>
            <a:headEnd/>
            <a:tailEnd/>
          </a:ln>
        </p:spPr>
      </p:pic>
      <p:sp>
        <p:nvSpPr>
          <p:cNvPr id="115715" name="Rectangle 3"/>
          <p:cNvSpPr>
            <a:spLocks noGrp="1" noChangeArrowheads="1"/>
          </p:cNvSpPr>
          <p:nvPr>
            <p:ph type="body" idx="1"/>
          </p:nvPr>
        </p:nvSpPr>
        <p:spPr>
          <a:xfrm>
            <a:off x="2286000" y="2743200"/>
            <a:ext cx="5105400" cy="2819400"/>
          </a:xfrm>
        </p:spPr>
        <p:txBody>
          <a:bodyPr/>
          <a:lstStyle/>
          <a:p>
            <a:pPr eaLnBrk="1" hangingPunct="1">
              <a:lnSpc>
                <a:spcPct val="90000"/>
              </a:lnSpc>
            </a:pPr>
            <a:r>
              <a:rPr lang="zh-CN" altLang="en-US" sz="2400" b="1">
                <a:ea typeface="楷体_GB2312" panose="02010609030101010101" pitchFamily="49" charset="-122"/>
              </a:rPr>
              <a:t>行为人没有预见自己的行为会发生危害社会的结果；</a:t>
            </a:r>
          </a:p>
          <a:p>
            <a:pPr eaLnBrk="1" hangingPunct="1">
              <a:lnSpc>
                <a:spcPct val="90000"/>
              </a:lnSpc>
            </a:pPr>
            <a:endParaRPr lang="zh-CN" altLang="en-US" sz="2400" b="1">
              <a:ea typeface="楷体_GB2312" panose="02010609030101010101" pitchFamily="49" charset="-122"/>
            </a:endParaRPr>
          </a:p>
          <a:p>
            <a:pPr eaLnBrk="1" hangingPunct="1">
              <a:lnSpc>
                <a:spcPct val="90000"/>
              </a:lnSpc>
            </a:pPr>
            <a:r>
              <a:rPr lang="zh-CN" altLang="en-US" sz="2400" b="1">
                <a:ea typeface="楷体_GB2312" panose="02010609030101010101" pitchFamily="49" charset="-122"/>
              </a:rPr>
              <a:t>行为人应当预见该结果；</a:t>
            </a:r>
          </a:p>
          <a:p>
            <a:pPr eaLnBrk="1" hangingPunct="1">
              <a:lnSpc>
                <a:spcPct val="90000"/>
              </a:lnSpc>
            </a:pPr>
            <a:endParaRPr lang="zh-CN" altLang="en-US" sz="2400" b="1">
              <a:ea typeface="楷体_GB2312" panose="02010609030101010101" pitchFamily="49" charset="-122"/>
            </a:endParaRPr>
          </a:p>
          <a:p>
            <a:pPr eaLnBrk="1" hangingPunct="1">
              <a:lnSpc>
                <a:spcPct val="90000"/>
              </a:lnSpc>
            </a:pPr>
            <a:r>
              <a:rPr lang="zh-CN" altLang="en-US" sz="2400" b="1">
                <a:ea typeface="楷体_GB2312" panose="02010609030101010101" pitchFamily="49" charset="-122"/>
              </a:rPr>
              <a:t>没有预见的原因是因为行为人的疏忽大意。</a:t>
            </a:r>
          </a:p>
        </p:txBody>
      </p:sp>
      <p:sp>
        <p:nvSpPr>
          <p:cNvPr id="115716" name="Text Box 4"/>
          <p:cNvSpPr txBox="1">
            <a:spLocks noChangeArrowheads="1"/>
          </p:cNvSpPr>
          <p:nvPr/>
        </p:nvSpPr>
        <p:spPr bwMode="auto">
          <a:xfrm>
            <a:off x="8305800" y="2209801"/>
            <a:ext cx="1219200" cy="519113"/>
          </a:xfrm>
          <a:prstGeom prst="rect">
            <a:avLst/>
          </a:prstGeom>
          <a:noFill/>
          <a:ln w="9525" algn="ctr">
            <a:noFill/>
            <a:miter lim="800000"/>
          </a:ln>
        </p:spPr>
        <p:txBody>
          <a:bodyPr>
            <a:spAutoFit/>
          </a:bodyPr>
          <a:lstStyle/>
          <a:p>
            <a:endParaRPr lang="zh-CN" altLang="zh-CN" sz="2800" b="1">
              <a:solidFill>
                <a:srgbClr val="000000"/>
              </a:solidFill>
              <a:latin typeface="楷体_GB2312" panose="02010609030101010101" pitchFamily="49" charset="-122"/>
            </a:endParaRPr>
          </a:p>
        </p:txBody>
      </p:sp>
      <p:sp>
        <p:nvSpPr>
          <p:cNvPr id="115717" name="Rectangle 5"/>
          <p:cNvSpPr>
            <a:spLocks noGrp="1" noChangeArrowheads="1"/>
          </p:cNvSpPr>
          <p:nvPr>
            <p:ph type="title"/>
          </p:nvPr>
        </p:nvSpPr>
        <p:spPr>
          <a:xfrm>
            <a:off x="7772400" y="1828801"/>
            <a:ext cx="1295400" cy="1096963"/>
          </a:xfrm>
        </p:spPr>
        <p:txBody>
          <a:bodyPr>
            <a:normAutofit fontScale="90000"/>
          </a:bodyPr>
          <a:lstStyle/>
          <a:p>
            <a:pPr eaLnBrk="1" hangingPunct="1"/>
            <a:r>
              <a:rPr lang="zh-CN" altLang="en-US" sz="2800" b="1">
                <a:solidFill>
                  <a:srgbClr val="660066"/>
                </a:solidFill>
                <a:latin typeface="楷体_GB2312" panose="02010609030101010101" pitchFamily="49" charset="-122"/>
                <a:ea typeface="楷体_GB2312" panose="02010609030101010101" pitchFamily="49" charset="-122"/>
              </a:rPr>
              <a:t>疏忽</a:t>
            </a:r>
            <a:br>
              <a:rPr lang="zh-CN" altLang="en-US" sz="2800" b="1">
                <a:solidFill>
                  <a:srgbClr val="660066"/>
                </a:solidFill>
                <a:latin typeface="楷体_GB2312" panose="02010609030101010101" pitchFamily="49" charset="-122"/>
                <a:ea typeface="楷体_GB2312" panose="02010609030101010101" pitchFamily="49" charset="-122"/>
              </a:rPr>
            </a:br>
            <a:r>
              <a:rPr lang="zh-CN" altLang="en-US" sz="2800" b="1">
                <a:solidFill>
                  <a:srgbClr val="660066"/>
                </a:solidFill>
                <a:latin typeface="楷体_GB2312" panose="02010609030101010101" pitchFamily="49" charset="-122"/>
                <a:ea typeface="楷体_GB2312" panose="02010609030101010101" pitchFamily="49" charset="-122"/>
              </a:rPr>
              <a:t>大意的过失</a:t>
            </a:r>
          </a:p>
        </p:txBody>
      </p:sp>
      <p:sp>
        <p:nvSpPr>
          <p:cNvPr id="115719" name="AutoShape 7"/>
          <p:cNvSpPr>
            <a:spLocks noChangeArrowheads="1"/>
          </p:cNvSpPr>
          <p:nvPr/>
        </p:nvSpPr>
        <p:spPr bwMode="auto">
          <a:xfrm>
            <a:off x="2286000" y="2057400"/>
            <a:ext cx="5105400" cy="4267200"/>
          </a:xfrm>
          <a:prstGeom prst="flowChartAlternateProcess">
            <a:avLst/>
          </a:prstGeom>
          <a:noFill/>
          <a:ln w="28575" algn="ctr">
            <a:solidFill>
              <a:srgbClr val="008000"/>
            </a:solidFill>
            <a:miter lim="800000"/>
          </a:ln>
        </p:spPr>
        <p:txBody>
          <a:bodyPr wrap="none" lIns="0" tIns="0" rIns="0" bIns="0" anchor="ctr"/>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3850105" y="1405289"/>
            <a:ext cx="6166339" cy="747641"/>
          </a:xfrm>
          <a:prstGeom prst="rect">
            <a:avLst/>
          </a:prstGeom>
          <a:noFill/>
          <a:ln w="9525">
            <a:noFill/>
            <a:miter lim="800000"/>
          </a:ln>
        </p:spPr>
        <p:txBody>
          <a:bodyPr wrap="square">
            <a:spAutoFit/>
          </a:bodyPr>
          <a:lstStyle/>
          <a:p>
            <a:pPr eaLnBrk="1" hangingPunct="1">
              <a:lnSpc>
                <a:spcPct val="150000"/>
              </a:lnSpc>
              <a:defRPr/>
            </a:pPr>
            <a:r>
              <a:rPr lang="en-US" altLang="zh-CN" sz="3200" b="1" dirty="0">
                <a:solidFill>
                  <a:srgbClr val="C00000"/>
                </a:solidFill>
                <a:latin typeface="+mn-ea"/>
                <a:ea typeface="楷体_GB2312" panose="02010609030101010101" pitchFamily="49" charset="-122"/>
              </a:rPr>
              <a:t>【</a:t>
            </a:r>
            <a:r>
              <a:rPr lang="zh-CN" altLang="en-US" sz="3200" b="1" dirty="0">
                <a:solidFill>
                  <a:srgbClr val="C00000"/>
                </a:solidFill>
                <a:latin typeface="+mn-ea"/>
                <a:ea typeface="楷体_GB2312" panose="02010609030101010101" pitchFamily="49" charset="-122"/>
              </a:rPr>
              <a:t>民法典的基本内容</a:t>
            </a:r>
            <a:r>
              <a:rPr lang="en-US" altLang="zh-CN" sz="3200" b="1" dirty="0">
                <a:solidFill>
                  <a:srgbClr val="C00000"/>
                </a:solidFill>
                <a:latin typeface="+mn-ea"/>
                <a:ea typeface="楷体_GB2312" panose="02010609030101010101" pitchFamily="49" charset="-122"/>
              </a:rPr>
              <a:t>】</a:t>
            </a:r>
            <a:endParaRPr lang="zh-CN" altLang="en-US" sz="3200" b="1" dirty="0">
              <a:solidFill>
                <a:srgbClr val="C00000"/>
              </a:solidFill>
              <a:latin typeface="+mn-ea"/>
              <a:ea typeface="楷体_GB2312" panose="02010609030101010101" pitchFamily="49" charset="-122"/>
            </a:endParaRPr>
          </a:p>
        </p:txBody>
      </p:sp>
      <p:pic>
        <p:nvPicPr>
          <p:cNvPr id="1026" name="Picture 2" descr="https://timgsa.baidu.com/timg?image&amp;quality=80&amp;size=b9999_10000&amp;sec=1604892534235&amp;di=3c66cc1fab3c833d2be613cb99ce2ebe&amp;imgtype=0&amp;src=http%3A%2F%2Fp5.itc.cn%2Fimages03%2F20200528%2F01397d6051614939b425d0cef8290a22.jpe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097179" y="3886877"/>
            <a:ext cx="3021977" cy="1776923"/>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
        <p:nvSpPr>
          <p:cNvPr id="4" name="Rectangle 2"/>
          <p:cNvSpPr txBox="1">
            <a:spLocks noChangeArrowheads="1"/>
          </p:cNvSpPr>
          <p:nvPr/>
        </p:nvSpPr>
        <p:spPr>
          <a:xfrm>
            <a:off x="1064476" y="2483945"/>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latin typeface="微软雅黑" panose="020B0503020204020204" pitchFamily="34" charset="-122"/>
                <a:ea typeface="微软雅黑" panose="020B0503020204020204" pitchFamily="34" charset="-122"/>
              </a:rPr>
              <a:t>总则（第</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204</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204</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物权（第</a:t>
            </a:r>
            <a:r>
              <a:rPr lang="en-US" altLang="zh-CN" sz="2000" dirty="0">
                <a:latin typeface="微软雅黑" panose="020B0503020204020204" pitchFamily="34" charset="-122"/>
                <a:ea typeface="微软雅黑" panose="020B0503020204020204" pitchFamily="34" charset="-122"/>
              </a:rPr>
              <a:t>205-</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462</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258</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合同（第</a:t>
            </a:r>
            <a:r>
              <a:rPr lang="en-US" altLang="zh-CN" sz="2000" dirty="0">
                <a:latin typeface="微软雅黑" panose="020B0503020204020204" pitchFamily="34" charset="-122"/>
                <a:ea typeface="微软雅黑" panose="020B0503020204020204" pitchFamily="34" charset="-122"/>
              </a:rPr>
              <a:t>463-</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988</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——526</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人格权（第</a:t>
            </a:r>
            <a:r>
              <a:rPr lang="en-US" altLang="zh-CN" sz="2000" dirty="0">
                <a:latin typeface="微软雅黑" panose="020B0503020204020204" pitchFamily="34" charset="-122"/>
                <a:ea typeface="微软雅黑" panose="020B0503020204020204" pitchFamily="34" charset="-122"/>
              </a:rPr>
              <a:t>989-</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1039</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51</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婚姻家庭（第</a:t>
            </a:r>
            <a:r>
              <a:rPr lang="en-US" altLang="zh-CN" sz="2000" dirty="0">
                <a:latin typeface="微软雅黑" panose="020B0503020204020204" pitchFamily="34" charset="-122"/>
                <a:ea typeface="微软雅黑" panose="020B0503020204020204" pitchFamily="34" charset="-122"/>
              </a:rPr>
              <a:t>1040-</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1118</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79</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继承（第</a:t>
            </a:r>
            <a:r>
              <a:rPr lang="en-US" altLang="zh-CN" sz="2000" dirty="0">
                <a:latin typeface="微软雅黑" panose="020B0503020204020204" pitchFamily="34" charset="-122"/>
                <a:ea typeface="微软雅黑" panose="020B0503020204020204" pitchFamily="34" charset="-122"/>
              </a:rPr>
              <a:t>1119-</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1163</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45</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侵权责任（第</a:t>
            </a:r>
            <a:r>
              <a:rPr lang="en-US" altLang="zh-CN" sz="2000" dirty="0">
                <a:latin typeface="微软雅黑" panose="020B0503020204020204" pitchFamily="34" charset="-122"/>
                <a:ea typeface="微软雅黑" panose="020B0503020204020204" pitchFamily="34" charset="-122"/>
              </a:rPr>
              <a:t>1164-</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1258</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95</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附则（第</a:t>
            </a:r>
            <a:r>
              <a:rPr lang="en-US" altLang="zh-CN" sz="2000" dirty="0">
                <a:latin typeface="微软雅黑" panose="020B0503020204020204" pitchFamily="34" charset="-122"/>
                <a:ea typeface="微软雅黑" panose="020B0503020204020204" pitchFamily="34" charset="-122"/>
              </a:rPr>
              <a:t>1259-</a:t>
            </a:r>
            <a:r>
              <a:rPr lang="zh-CN" altLang="en-US"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1260</a:t>
            </a:r>
            <a:r>
              <a:rPr lang="zh-CN" altLang="en-US" sz="2000" dirty="0">
                <a:latin typeface="微软雅黑" panose="020B0503020204020204" pitchFamily="34" charset="-122"/>
                <a:ea typeface="微软雅黑" panose="020B0503020204020204" pitchFamily="34" charset="-122"/>
              </a:rPr>
              <a:t>条）</a:t>
            </a:r>
            <a:r>
              <a:rPr lang="en-US" altLang="zh-CN" sz="2000" dirty="0">
                <a:latin typeface="微软雅黑" panose="020B0503020204020204" pitchFamily="34" charset="-122"/>
                <a:ea typeface="微软雅黑" panose="020B0503020204020204" pitchFamily="34" charset="-122"/>
              </a:rPr>
              <a:t>—— 2</a:t>
            </a:r>
            <a:r>
              <a:rPr lang="zh-CN" altLang="en-US" sz="2000" dirty="0">
                <a:latin typeface="微软雅黑" panose="020B0503020204020204" pitchFamily="34" charset="-122"/>
                <a:ea typeface="微软雅黑" panose="020B0503020204020204" pitchFamily="34" charset="-122"/>
              </a:rPr>
              <a:t>条</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body" idx="1"/>
          </p:nvPr>
        </p:nvSpPr>
        <p:spPr>
          <a:xfrm>
            <a:off x="5257800" y="2286000"/>
            <a:ext cx="3733800" cy="3581400"/>
          </a:xfrm>
        </p:spPr>
        <p:txBody>
          <a:bodyPr/>
          <a:lstStyle/>
          <a:p>
            <a:pPr eaLnBrk="1" hangingPunct="1"/>
            <a:r>
              <a:rPr lang="zh-CN" altLang="en-US" sz="2400" b="1">
                <a:latin typeface="楷体_GB2312" panose="02010609030101010101" pitchFamily="49" charset="-122"/>
                <a:ea typeface="楷体_GB2312" panose="02010609030101010101" pitchFamily="49" charset="-122"/>
              </a:rPr>
              <a:t>犯罪目的是指犯罪人希望通过实施犯罪行为达到某种危害社会结果的心理态度，也就是犯罪结果在犯罪人主观上的再现。</a:t>
            </a:r>
          </a:p>
          <a:p>
            <a:pPr eaLnBrk="1" hangingPunct="1"/>
            <a:endParaRPr lang="zh-CN" altLang="en-US" sz="2400" b="1">
              <a:latin typeface="楷体_GB2312" panose="02010609030101010101" pitchFamily="49" charset="-122"/>
              <a:ea typeface="楷体_GB2312" panose="02010609030101010101" pitchFamily="49" charset="-122"/>
            </a:endParaRPr>
          </a:p>
          <a:p>
            <a:pPr eaLnBrk="1" hangingPunct="1"/>
            <a:r>
              <a:rPr lang="zh-CN" altLang="en-US" sz="2400" b="1">
                <a:latin typeface="楷体_GB2312" panose="02010609030101010101" pitchFamily="49" charset="-122"/>
                <a:ea typeface="楷体_GB2312" panose="02010609030101010101" pitchFamily="49" charset="-122"/>
              </a:rPr>
              <a:t>犯罪目的突出影响直接故意犯罪的定罪问题。</a:t>
            </a:r>
          </a:p>
        </p:txBody>
      </p:sp>
      <p:pic>
        <p:nvPicPr>
          <p:cNvPr id="117763" name="Picture 3" descr="Red"/>
          <p:cNvPicPr>
            <a:picLocks noChangeAspect="1" noChangeArrowheads="1"/>
          </p:cNvPicPr>
          <p:nvPr/>
        </p:nvPicPr>
        <p:blipFill>
          <a:blip r:embed="rId2"/>
          <a:srcRect/>
          <a:stretch>
            <a:fillRect/>
          </a:stretch>
        </p:blipFill>
        <p:spPr bwMode="auto">
          <a:xfrm>
            <a:off x="2514600" y="1066800"/>
            <a:ext cx="1981200" cy="1981200"/>
          </a:xfrm>
          <a:prstGeom prst="rect">
            <a:avLst/>
          </a:prstGeom>
          <a:noFill/>
          <a:ln w="9525">
            <a:noFill/>
            <a:miter lim="800000"/>
            <a:headEnd/>
            <a:tailEnd/>
          </a:ln>
        </p:spPr>
      </p:pic>
      <p:sp>
        <p:nvSpPr>
          <p:cNvPr id="117764" name="Rectangle 4"/>
          <p:cNvSpPr>
            <a:spLocks noGrp="1" noChangeArrowheads="1"/>
          </p:cNvSpPr>
          <p:nvPr>
            <p:ph type="title"/>
          </p:nvPr>
        </p:nvSpPr>
        <p:spPr>
          <a:xfrm>
            <a:off x="2971800" y="1676401"/>
            <a:ext cx="1066800" cy="1020763"/>
          </a:xfrm>
        </p:spPr>
        <p:txBody>
          <a:bodyPr/>
          <a:lstStyle/>
          <a:p>
            <a:pPr eaLnBrk="1" hangingPunct="1"/>
            <a:r>
              <a:rPr lang="zh-CN" altLang="en-US" sz="2800" b="1">
                <a:solidFill>
                  <a:srgbClr val="660066"/>
                </a:solidFill>
                <a:latin typeface="楷体_GB2312" panose="02010609030101010101" pitchFamily="49" charset="-122"/>
                <a:ea typeface="楷体_GB2312" panose="02010609030101010101" pitchFamily="49" charset="-122"/>
              </a:rPr>
              <a:t>犯罪目的</a:t>
            </a:r>
          </a:p>
        </p:txBody>
      </p:sp>
      <p:sp>
        <p:nvSpPr>
          <p:cNvPr id="117766" name="AutoShape 6"/>
          <p:cNvSpPr>
            <a:spLocks noChangeArrowheads="1"/>
          </p:cNvSpPr>
          <p:nvPr/>
        </p:nvSpPr>
        <p:spPr bwMode="auto">
          <a:xfrm>
            <a:off x="4800600" y="1752600"/>
            <a:ext cx="4800600" cy="4267200"/>
          </a:xfrm>
          <a:prstGeom prst="flowChartAlternateProcess">
            <a:avLst/>
          </a:prstGeom>
          <a:noFill/>
          <a:ln w="28575" algn="ctr">
            <a:solidFill>
              <a:srgbClr val="008000"/>
            </a:solidFill>
            <a:miter lim="800000"/>
          </a:ln>
        </p:spPr>
        <p:txBody>
          <a:bodyPr wrap="none" lIns="0" tIns="0" rIns="0" bIns="0" anchor="ctr"/>
          <a:lstStyle/>
          <a:p>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AutoShape 2"/>
          <p:cNvSpPr>
            <a:spLocks noChangeArrowheads="1"/>
          </p:cNvSpPr>
          <p:nvPr/>
        </p:nvSpPr>
        <p:spPr bwMode="auto">
          <a:xfrm>
            <a:off x="4800600" y="1752600"/>
            <a:ext cx="4800600" cy="3733800"/>
          </a:xfrm>
          <a:prstGeom prst="flowChartAlternateProcess">
            <a:avLst/>
          </a:prstGeom>
          <a:noFill/>
          <a:ln w="28575" algn="ctr">
            <a:solidFill>
              <a:srgbClr val="008000"/>
            </a:solidFill>
            <a:miter lim="800000"/>
          </a:ln>
        </p:spPr>
        <p:txBody>
          <a:bodyPr wrap="none" lIns="0" tIns="0" rIns="0" bIns="0" anchor="ctr"/>
          <a:lstStyle/>
          <a:p>
            <a:endParaRPr lang="zh-CN" altLang="en-US"/>
          </a:p>
        </p:txBody>
      </p:sp>
      <p:pic>
        <p:nvPicPr>
          <p:cNvPr id="118787" name="Picture 3" descr="Blue"/>
          <p:cNvPicPr>
            <a:picLocks noChangeAspect="1" noChangeArrowheads="1"/>
          </p:cNvPicPr>
          <p:nvPr/>
        </p:nvPicPr>
        <p:blipFill>
          <a:blip r:embed="rId2"/>
          <a:srcRect/>
          <a:stretch>
            <a:fillRect/>
          </a:stretch>
        </p:blipFill>
        <p:spPr bwMode="auto">
          <a:xfrm>
            <a:off x="2590800" y="1447800"/>
            <a:ext cx="2057400" cy="2057400"/>
          </a:xfrm>
          <a:prstGeom prst="rect">
            <a:avLst/>
          </a:prstGeom>
          <a:noFill/>
          <a:ln w="9525">
            <a:noFill/>
            <a:miter lim="800000"/>
            <a:headEnd/>
            <a:tailEnd/>
          </a:ln>
        </p:spPr>
      </p:pic>
      <p:sp>
        <p:nvSpPr>
          <p:cNvPr id="118788" name="Rectangle 4"/>
          <p:cNvSpPr>
            <a:spLocks noGrp="1" noChangeArrowheads="1"/>
          </p:cNvSpPr>
          <p:nvPr>
            <p:ph type="body" idx="1"/>
          </p:nvPr>
        </p:nvSpPr>
        <p:spPr>
          <a:xfrm>
            <a:off x="5105400" y="2209800"/>
            <a:ext cx="4038600" cy="2895600"/>
          </a:xfrm>
        </p:spPr>
        <p:txBody>
          <a:bodyPr/>
          <a:lstStyle/>
          <a:p>
            <a:pPr eaLnBrk="1" hangingPunct="1"/>
            <a:r>
              <a:rPr lang="zh-CN" altLang="en-US" sz="2400" b="1">
                <a:latin typeface="楷体_GB2312" panose="02010609030101010101" pitchFamily="49" charset="-122"/>
                <a:ea typeface="楷体_GB2312" panose="02010609030101010101" pitchFamily="49" charset="-122"/>
              </a:rPr>
              <a:t>犯罪动机是指刺激犯罪人实施犯罪行为以达到犯罪目的的内心冲动或者内心起因。</a:t>
            </a:r>
          </a:p>
          <a:p>
            <a:pPr eaLnBrk="1" hangingPunct="1"/>
            <a:endParaRPr lang="zh-CN" altLang="en-US" sz="2400" b="1">
              <a:latin typeface="楷体_GB2312" panose="02010609030101010101" pitchFamily="49" charset="-122"/>
              <a:ea typeface="楷体_GB2312" panose="02010609030101010101" pitchFamily="49" charset="-122"/>
            </a:endParaRPr>
          </a:p>
          <a:p>
            <a:pPr eaLnBrk="1" hangingPunct="1"/>
            <a:r>
              <a:rPr lang="zh-CN" altLang="en-US" sz="2400" b="1">
                <a:latin typeface="楷体_GB2312" panose="02010609030101010101" pitchFamily="49" charset="-122"/>
                <a:ea typeface="楷体_GB2312" panose="02010609030101010101" pitchFamily="49" charset="-122"/>
              </a:rPr>
              <a:t>犯罪动机侧重影响量刑。  </a:t>
            </a:r>
          </a:p>
        </p:txBody>
      </p:sp>
      <p:sp>
        <p:nvSpPr>
          <p:cNvPr id="118789" name="Rectangle 5"/>
          <p:cNvSpPr>
            <a:spLocks noGrp="1" noChangeArrowheads="1"/>
          </p:cNvSpPr>
          <p:nvPr>
            <p:ph type="title"/>
          </p:nvPr>
        </p:nvSpPr>
        <p:spPr>
          <a:xfrm>
            <a:off x="3048000" y="1981201"/>
            <a:ext cx="1143000" cy="1096963"/>
          </a:xfrm>
        </p:spPr>
        <p:txBody>
          <a:bodyPr/>
          <a:lstStyle/>
          <a:p>
            <a:pPr eaLnBrk="1" hangingPunct="1"/>
            <a:r>
              <a:rPr lang="zh-CN" altLang="en-US" sz="2800" b="1">
                <a:solidFill>
                  <a:srgbClr val="660066"/>
                </a:solidFill>
                <a:ea typeface="楷体_GB2312" panose="02010609030101010101" pitchFamily="49" charset="-122"/>
              </a:rPr>
              <a:t>犯罪动机</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body" idx="1"/>
          </p:nvPr>
        </p:nvSpPr>
        <p:spPr>
          <a:xfrm>
            <a:off x="4953000" y="1981201"/>
            <a:ext cx="5029200" cy="4525963"/>
          </a:xfrm>
          <a:noFill/>
        </p:spPr>
        <p:txBody>
          <a:bodyPr/>
          <a:lstStyle/>
          <a:p>
            <a:pPr eaLnBrk="1" hangingPunct="1"/>
            <a:endParaRPr lang="en-US" altLang="zh-CN" b="1">
              <a:ea typeface="黑体" panose="02010609060101010101" charset="-122"/>
            </a:endParaRPr>
          </a:p>
          <a:p>
            <a:pPr eaLnBrk="1" hangingPunct="1"/>
            <a:r>
              <a:rPr lang="zh-CN" altLang="en-US" sz="2400" b="1">
                <a:latin typeface="楷体_GB2312" panose="02010609030101010101" pitchFamily="49" charset="-122"/>
                <a:ea typeface="楷体_GB2312" panose="02010609030101010101" pitchFamily="49" charset="-122"/>
              </a:rPr>
              <a:t>于某与赵某素有嫌隙，一日二人又发生了争吵。于某即到邻居钱某家，谎称劈柴借了一把斧头，然后至赵某家用斧头将赵某砍死。</a:t>
            </a:r>
          </a:p>
          <a:p>
            <a:pPr eaLnBrk="1" hangingPunct="1"/>
            <a:endParaRPr lang="zh-CN" altLang="en-US" sz="2400" b="1">
              <a:solidFill>
                <a:srgbClr val="008000"/>
              </a:solidFill>
              <a:latin typeface="楷体_GB2312" panose="02010609030101010101" pitchFamily="49" charset="-122"/>
              <a:ea typeface="楷体_GB2312" panose="02010609030101010101" pitchFamily="49" charset="-122"/>
            </a:endParaRPr>
          </a:p>
          <a:p>
            <a:pPr eaLnBrk="1" hangingPunct="1"/>
            <a:r>
              <a:rPr lang="zh-CN" altLang="en-US" sz="2400" b="1">
                <a:solidFill>
                  <a:srgbClr val="008000"/>
                </a:solidFill>
                <a:latin typeface="楷体_GB2312" panose="02010609030101010101" pitchFamily="49" charset="-122"/>
                <a:ea typeface="楷体_GB2312" panose="02010609030101010101" pitchFamily="49" charset="-122"/>
              </a:rPr>
              <a:t>请问：钱某应不应该对赵某的死亡承担刑事责任？</a:t>
            </a:r>
            <a:r>
              <a:rPr lang="zh-CN" altLang="en-US" b="1">
                <a:latin typeface="楷体_GB2312" panose="02010609030101010101" pitchFamily="49" charset="-122"/>
                <a:ea typeface="楷体_GB2312" panose="02010609030101010101" pitchFamily="49" charset="-122"/>
              </a:rPr>
              <a:t> </a:t>
            </a:r>
          </a:p>
        </p:txBody>
      </p:sp>
      <p:sp>
        <p:nvSpPr>
          <p:cNvPr id="119812" name="Rectangle 4"/>
          <p:cNvSpPr>
            <a:spLocks noChangeArrowheads="1"/>
          </p:cNvSpPr>
          <p:nvPr/>
        </p:nvSpPr>
        <p:spPr bwMode="auto">
          <a:xfrm>
            <a:off x="2514600" y="1143000"/>
            <a:ext cx="2667000" cy="579438"/>
          </a:xfrm>
          <a:prstGeom prst="rect">
            <a:avLst/>
          </a:prstGeom>
          <a:noFill/>
          <a:ln w="9525">
            <a:noFill/>
            <a:miter lim="800000"/>
          </a:ln>
        </p:spPr>
        <p:txBody>
          <a:bodyPr>
            <a:spAutoFit/>
          </a:bodyPr>
          <a:lstStyle/>
          <a:p>
            <a:r>
              <a:rPr lang="zh-CN" altLang="en-US" sz="3200" b="1">
                <a:solidFill>
                  <a:srgbClr val="FF0000"/>
                </a:solidFill>
                <a:ea typeface="黑体" panose="02010609060101010101" charset="-122"/>
              </a:rPr>
              <a:t>案例分析</a:t>
            </a:r>
          </a:p>
        </p:txBody>
      </p:sp>
      <p:sp>
        <p:nvSpPr>
          <p:cNvPr id="119813" name="Rectangle 5"/>
          <p:cNvSpPr>
            <a:spLocks noChangeArrowheads="1"/>
          </p:cNvSpPr>
          <p:nvPr/>
        </p:nvSpPr>
        <p:spPr bwMode="auto">
          <a:xfrm>
            <a:off x="1703389" y="188914"/>
            <a:ext cx="8713787" cy="6453187"/>
          </a:xfrm>
          <a:prstGeom prst="rect">
            <a:avLst/>
          </a:prstGeom>
          <a:noFill/>
          <a:ln w="9525">
            <a:noFill/>
            <a:miter lim="800000"/>
          </a:ln>
        </p:spPr>
        <p:txBody>
          <a:bodyPr/>
          <a:lstStyle/>
          <a:p>
            <a:pPr marL="342900" indent="-342900">
              <a:lnSpc>
                <a:spcPct val="80000"/>
              </a:lnSpc>
              <a:spcBef>
                <a:spcPct val="20000"/>
              </a:spcBef>
            </a:pPr>
            <a:r>
              <a:rPr lang="en-US" altLang="zh-CN" sz="2000">
                <a:latin typeface="黑体" panose="02010609060101010101" charset="-122"/>
                <a:ea typeface="黑体" panose="02010609060101010101" charset="-122"/>
              </a:rPr>
              <a:t>         </a:t>
            </a:r>
            <a:endParaRPr lang="en-US" altLang="zh-CN" sz="3200" b="1">
              <a:solidFill>
                <a:srgbClr val="00FF00"/>
              </a:solidFill>
              <a:latin typeface="黑体" panose="02010609060101010101" charset="-122"/>
              <a:ea typeface="黑体" panose="02010609060101010101" charset="-122"/>
            </a:endParaRPr>
          </a:p>
        </p:txBody>
      </p:sp>
      <p:pic>
        <p:nvPicPr>
          <p:cNvPr id="119814" name="Picture 6" descr="斧头预览图 点击看大图"/>
          <p:cNvPicPr>
            <a:picLocks noChangeAspect="1" noChangeArrowheads="1"/>
          </p:cNvPicPr>
          <p:nvPr/>
        </p:nvPicPr>
        <p:blipFill>
          <a:blip r:embed="rId2"/>
          <a:srcRect/>
          <a:stretch>
            <a:fillRect/>
          </a:stretch>
        </p:blipFill>
        <p:spPr bwMode="auto">
          <a:xfrm>
            <a:off x="2286000" y="3581401"/>
            <a:ext cx="2133600" cy="2314575"/>
          </a:xfrm>
          <a:prstGeom prst="rect">
            <a:avLst/>
          </a:prstGeom>
          <a:noFill/>
          <a:ln w="9525">
            <a:noFill/>
            <a:miter lim="800000"/>
            <a:headEnd/>
            <a:tailEnd/>
          </a:ln>
        </p:spPr>
      </p:pic>
      <p:sp>
        <p:nvSpPr>
          <p:cNvPr id="3" name="标题 2"/>
          <p:cNvSpPr>
            <a:spLocks noGrp="1"/>
          </p:cNvSpPr>
          <p:nvPr>
            <p:ph type="title"/>
          </p:nvPr>
        </p:nvSpPr>
        <p:spPr/>
        <p:txBody>
          <a:bodyPr/>
          <a:lstStyle/>
          <a:p>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body" idx="1"/>
          </p:nvPr>
        </p:nvSpPr>
        <p:spPr>
          <a:xfrm>
            <a:off x="2514600" y="1752600"/>
            <a:ext cx="7620000" cy="4953000"/>
          </a:xfrm>
          <a:noFill/>
        </p:spPr>
        <p:txBody>
          <a:bodyPr/>
          <a:lstStyle/>
          <a:p>
            <a:pPr eaLnBrk="1" hangingPunct="1"/>
            <a:endParaRPr lang="en-US" altLang="zh-CN" b="1">
              <a:ea typeface="黑体" panose="02010609060101010101" charset="-122"/>
            </a:endParaRPr>
          </a:p>
          <a:p>
            <a:pPr eaLnBrk="1" hangingPunct="1"/>
            <a:r>
              <a:rPr lang="zh-CN" altLang="en-US" sz="2400" b="1">
                <a:latin typeface="楷体_GB2312" panose="02010609030101010101" pitchFamily="49" charset="-122"/>
                <a:ea typeface="楷体_GB2312" panose="02010609030101010101" pitchFamily="49" charset="-122"/>
              </a:rPr>
              <a:t>被告人李某有天驾驶</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解放</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牌卡车为其岳父拉木材，因手续不符合规定，守门人贾某不允许李某将木材拉出门。李某强行开车，企图将木材拉走。贾某赶来制止，李某一意孤行，仍继续开车出大门，将车前面的贾某推挤到墙根处，贾某顺势爬上汽车保险杠，令其停车。李某不仅不停车反而加速行驶，中途两次急刹车，将贾某摔下。李某见贾某摔下后，也未停车，反而驾车离开现场。贾某被摔成重型闭合性颅脑损伤，抢救无效而死亡。</a:t>
            </a:r>
          </a:p>
          <a:p>
            <a:pPr eaLnBrk="1" hangingPunct="1"/>
            <a:endParaRPr lang="zh-CN" altLang="en-US" sz="2400" b="1">
              <a:latin typeface="楷体_GB2312" panose="02010609030101010101" pitchFamily="49" charset="-122"/>
              <a:ea typeface="楷体_GB2312" panose="02010609030101010101" pitchFamily="49" charset="-122"/>
            </a:endParaRPr>
          </a:p>
          <a:p>
            <a:pPr eaLnBrk="1" hangingPunct="1"/>
            <a:r>
              <a:rPr lang="zh-CN" altLang="en-US" sz="2400" b="1">
                <a:solidFill>
                  <a:srgbClr val="008000"/>
                </a:solidFill>
                <a:latin typeface="楷体_GB2312" panose="02010609030101010101" pitchFamily="49" charset="-122"/>
                <a:ea typeface="楷体_GB2312" panose="02010609030101010101" pitchFamily="49" charset="-122"/>
              </a:rPr>
              <a:t>请问：李某的行为构不构成故意杀人？</a:t>
            </a:r>
          </a:p>
          <a:p>
            <a:pPr>
              <a:spcBef>
                <a:spcPct val="0"/>
              </a:spcBef>
              <a:buFontTx/>
              <a:buNone/>
            </a:pPr>
            <a:endParaRPr lang="en-US" altLang="zh-CN" sz="2400" b="1">
              <a:solidFill>
                <a:srgbClr val="008000"/>
              </a:solidFill>
              <a:latin typeface="楷体_GB2312" panose="02010609030101010101" pitchFamily="49" charset="-122"/>
              <a:ea typeface="楷体_GB2312" panose="02010609030101010101" pitchFamily="49" charset="-122"/>
            </a:endParaRPr>
          </a:p>
        </p:txBody>
      </p:sp>
      <p:sp>
        <p:nvSpPr>
          <p:cNvPr id="120836" name="Rectangle 4"/>
          <p:cNvSpPr>
            <a:spLocks noChangeArrowheads="1"/>
          </p:cNvSpPr>
          <p:nvPr/>
        </p:nvSpPr>
        <p:spPr bwMode="auto">
          <a:xfrm>
            <a:off x="2514600" y="1143000"/>
            <a:ext cx="2667000" cy="579438"/>
          </a:xfrm>
          <a:prstGeom prst="rect">
            <a:avLst/>
          </a:prstGeom>
          <a:noFill/>
          <a:ln w="9525">
            <a:noFill/>
            <a:miter lim="800000"/>
          </a:ln>
        </p:spPr>
        <p:txBody>
          <a:bodyPr>
            <a:spAutoFit/>
          </a:bodyPr>
          <a:lstStyle/>
          <a:p>
            <a:r>
              <a:rPr lang="zh-CN" altLang="en-US" sz="3200" b="1">
                <a:solidFill>
                  <a:srgbClr val="FF0000"/>
                </a:solidFill>
                <a:ea typeface="黑体" panose="02010609060101010101" charset="-122"/>
              </a:rPr>
              <a:t>案例分析</a:t>
            </a:r>
          </a:p>
        </p:txBody>
      </p:sp>
      <p:sp>
        <p:nvSpPr>
          <p:cNvPr id="120837" name="Rectangle 5"/>
          <p:cNvSpPr>
            <a:spLocks noChangeArrowheads="1"/>
          </p:cNvSpPr>
          <p:nvPr/>
        </p:nvSpPr>
        <p:spPr bwMode="auto">
          <a:xfrm>
            <a:off x="1703389" y="188914"/>
            <a:ext cx="8713787" cy="6453187"/>
          </a:xfrm>
          <a:prstGeom prst="rect">
            <a:avLst/>
          </a:prstGeom>
          <a:noFill/>
          <a:ln w="9525">
            <a:noFill/>
            <a:miter lim="800000"/>
          </a:ln>
        </p:spPr>
        <p:txBody>
          <a:bodyPr/>
          <a:lstStyle/>
          <a:p>
            <a:pPr marL="342900" indent="-342900">
              <a:lnSpc>
                <a:spcPct val="80000"/>
              </a:lnSpc>
              <a:spcBef>
                <a:spcPct val="20000"/>
              </a:spcBef>
            </a:pPr>
            <a:r>
              <a:rPr lang="en-US" altLang="zh-CN" sz="2000">
                <a:latin typeface="黑体" panose="02010609060101010101" charset="-122"/>
                <a:ea typeface="黑体" panose="02010609060101010101" charset="-122"/>
              </a:rPr>
              <a:t>         </a:t>
            </a:r>
            <a:endParaRPr lang="en-US" altLang="zh-CN" sz="3200" b="1">
              <a:solidFill>
                <a:srgbClr val="00FF00"/>
              </a:solidFill>
              <a:latin typeface="黑体" panose="02010609060101010101" charset="-122"/>
              <a:ea typeface="黑体" panose="02010609060101010101" charset="-122"/>
            </a:endParaRP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body" idx="1"/>
          </p:nvPr>
        </p:nvSpPr>
        <p:spPr>
          <a:xfrm>
            <a:off x="4343400" y="1828801"/>
            <a:ext cx="5715000" cy="4525963"/>
          </a:xfrm>
          <a:noFill/>
        </p:spPr>
        <p:txBody>
          <a:bodyPr/>
          <a:lstStyle/>
          <a:p>
            <a:pPr eaLnBrk="1" hangingPunct="1"/>
            <a:endParaRPr lang="en-US" altLang="zh-CN" b="1">
              <a:ea typeface="黑体" panose="02010609060101010101" charset="-122"/>
            </a:endParaRPr>
          </a:p>
          <a:p>
            <a:pPr eaLnBrk="1" hangingPunct="1"/>
            <a:r>
              <a:rPr lang="zh-CN" altLang="en-US" b="1">
                <a:latin typeface="楷体_GB2312" panose="02010609030101010101" pitchFamily="49" charset="-122"/>
                <a:ea typeface="楷体_GB2312" panose="02010609030101010101" pitchFamily="49" charset="-122"/>
              </a:rPr>
              <a:t>唐某是某县某乡的农民。一天，唐某的舅舅来到其家，并在她家吃中饭。唐某在做饭时，误将放在灶台上的砒霜当作白糖放入汤中。唐某的舅舅吃过饭后，不一会儿就倒地身亡。</a:t>
            </a:r>
          </a:p>
          <a:p>
            <a:pPr eaLnBrk="1" hangingPunct="1"/>
            <a:endParaRPr lang="zh-CN" altLang="en-US" b="1">
              <a:latin typeface="楷体_GB2312" panose="02010609030101010101" pitchFamily="49" charset="-122"/>
              <a:ea typeface="楷体_GB2312" panose="02010609030101010101" pitchFamily="49" charset="-122"/>
            </a:endParaRPr>
          </a:p>
          <a:p>
            <a:pPr eaLnBrk="1" hangingPunct="1"/>
            <a:r>
              <a:rPr lang="zh-CN" altLang="en-US" b="1">
                <a:solidFill>
                  <a:srgbClr val="008000"/>
                </a:solidFill>
                <a:latin typeface="楷体_GB2312" panose="02010609030101010101" pitchFamily="49" charset="-122"/>
                <a:ea typeface="楷体_GB2312" panose="02010609030101010101" pitchFamily="49" charset="-122"/>
              </a:rPr>
              <a:t>请问：唐某的行为是不是犯罪？</a:t>
            </a:r>
          </a:p>
          <a:p>
            <a:pPr eaLnBrk="1" hangingPunct="1"/>
            <a:endParaRPr lang="zh-CN" altLang="en-US" b="1">
              <a:latin typeface="楷体_GB2312" panose="02010609030101010101" pitchFamily="49" charset="-122"/>
              <a:ea typeface="楷体_GB2312" panose="02010609030101010101" pitchFamily="49" charset="-122"/>
            </a:endParaRPr>
          </a:p>
          <a:p>
            <a:pPr eaLnBrk="1" hangingPunct="1">
              <a:buFontTx/>
              <a:buNone/>
            </a:pPr>
            <a:endParaRPr lang="en-US" altLang="zh-CN" b="1">
              <a:latin typeface="楷体_GB2312" panose="02010609030101010101" pitchFamily="49" charset="-122"/>
              <a:ea typeface="楷体_GB2312" panose="02010609030101010101" pitchFamily="49" charset="-122"/>
            </a:endParaRPr>
          </a:p>
        </p:txBody>
      </p:sp>
      <p:sp>
        <p:nvSpPr>
          <p:cNvPr id="121860" name="Rectangle 4"/>
          <p:cNvSpPr>
            <a:spLocks noChangeArrowheads="1"/>
          </p:cNvSpPr>
          <p:nvPr/>
        </p:nvSpPr>
        <p:spPr bwMode="auto">
          <a:xfrm>
            <a:off x="2514600" y="1143000"/>
            <a:ext cx="2667000" cy="579438"/>
          </a:xfrm>
          <a:prstGeom prst="rect">
            <a:avLst/>
          </a:prstGeom>
          <a:noFill/>
          <a:ln w="9525">
            <a:noFill/>
            <a:miter lim="800000"/>
          </a:ln>
        </p:spPr>
        <p:txBody>
          <a:bodyPr>
            <a:spAutoFit/>
          </a:bodyPr>
          <a:lstStyle/>
          <a:p>
            <a:r>
              <a:rPr lang="zh-CN" altLang="en-US" sz="3200" b="1">
                <a:solidFill>
                  <a:srgbClr val="FF0000"/>
                </a:solidFill>
                <a:ea typeface="黑体" panose="02010609060101010101" charset="-122"/>
              </a:rPr>
              <a:t>案例分析</a:t>
            </a:r>
          </a:p>
        </p:txBody>
      </p:sp>
      <p:sp>
        <p:nvSpPr>
          <p:cNvPr id="121861" name="Rectangle 5"/>
          <p:cNvSpPr>
            <a:spLocks noChangeArrowheads="1"/>
          </p:cNvSpPr>
          <p:nvPr/>
        </p:nvSpPr>
        <p:spPr bwMode="auto">
          <a:xfrm>
            <a:off x="1703389" y="188914"/>
            <a:ext cx="8713787" cy="6453187"/>
          </a:xfrm>
          <a:prstGeom prst="rect">
            <a:avLst/>
          </a:prstGeom>
          <a:noFill/>
          <a:ln w="9525">
            <a:noFill/>
            <a:miter lim="800000"/>
          </a:ln>
        </p:spPr>
        <p:txBody>
          <a:bodyPr/>
          <a:lstStyle/>
          <a:p>
            <a:pPr marL="342900" indent="-342900">
              <a:lnSpc>
                <a:spcPct val="80000"/>
              </a:lnSpc>
              <a:spcBef>
                <a:spcPct val="20000"/>
              </a:spcBef>
            </a:pPr>
            <a:r>
              <a:rPr lang="en-US" altLang="zh-CN" sz="2000">
                <a:latin typeface="黑体" panose="02010609060101010101" charset="-122"/>
                <a:ea typeface="黑体" panose="02010609060101010101" charset="-122"/>
              </a:rPr>
              <a:t>         </a:t>
            </a:r>
            <a:endParaRPr lang="en-US" altLang="zh-CN" sz="3200" b="1">
              <a:solidFill>
                <a:srgbClr val="00FF00"/>
              </a:solidFill>
              <a:latin typeface="黑体" panose="02010609060101010101" charset="-122"/>
              <a:ea typeface="黑体" panose="02010609060101010101" charset="-122"/>
            </a:endParaRPr>
          </a:p>
        </p:txBody>
      </p:sp>
      <p:pic>
        <p:nvPicPr>
          <p:cNvPr id="121862" name="Picture 8">
            <a:hlinkClick r:id="rId2"/>
          </p:cNvPr>
          <p:cNvPicPr>
            <a:picLocks noChangeAspect="1" noChangeArrowheads="1"/>
          </p:cNvPicPr>
          <p:nvPr/>
        </p:nvPicPr>
        <p:blipFill>
          <a:blip r:embed="rId3"/>
          <a:srcRect r="51678"/>
          <a:stretch>
            <a:fillRect/>
          </a:stretch>
        </p:blipFill>
        <p:spPr bwMode="auto">
          <a:xfrm>
            <a:off x="2209800" y="3505200"/>
            <a:ext cx="1600200" cy="2362200"/>
          </a:xfrm>
          <a:prstGeom prst="rect">
            <a:avLst/>
          </a:prstGeom>
          <a:noFill/>
          <a:ln w="9525">
            <a:noFill/>
            <a:miter lim="800000"/>
            <a:headEnd/>
            <a:tailEnd/>
          </a:ln>
        </p:spPr>
      </p:pic>
      <p:sp>
        <p:nvSpPr>
          <p:cNvPr id="3" name="标题 2"/>
          <p:cNvSpPr>
            <a:spLocks noGrp="1"/>
          </p:cNvSpPr>
          <p:nvPr>
            <p:ph type="title"/>
          </p:nvPr>
        </p:nvSpPr>
        <p:spPr/>
        <p:txBody>
          <a:bodyPr/>
          <a:lstStyle/>
          <a:p>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a:xfrm>
            <a:off x="2667000" y="2590801"/>
            <a:ext cx="7162800" cy="3535363"/>
          </a:xfrm>
          <a:noFill/>
        </p:spPr>
        <p:txBody>
          <a:bodyPr>
            <a:normAutofit/>
          </a:bodyPr>
          <a:lstStyle/>
          <a:p>
            <a:pPr eaLnBrk="1" hangingPunct="1">
              <a:lnSpc>
                <a:spcPct val="90000"/>
              </a:lnSpc>
            </a:pPr>
            <a:endParaRPr lang="en-US" altLang="zh-CN" sz="2400" b="1">
              <a:ea typeface="黑体" panose="02010609060101010101" charset="-122"/>
            </a:endParaRPr>
          </a:p>
          <a:p>
            <a:pPr eaLnBrk="1" hangingPunct="1">
              <a:lnSpc>
                <a:spcPct val="90000"/>
              </a:lnSpc>
            </a:pPr>
            <a:r>
              <a:rPr lang="zh-CN" altLang="en-US" sz="2400" b="1">
                <a:latin typeface="楷体_GB2312" panose="02010609030101010101" pitchFamily="49" charset="-122"/>
                <a:ea typeface="楷体_GB2312" panose="02010609030101010101" pitchFamily="49" charset="-122"/>
              </a:rPr>
              <a:t>甲与乙是好朋友。某日，甲与妻子来到乙家，见到乙未满</a:t>
            </a:r>
            <a:r>
              <a:rPr lang="en-US" altLang="zh-CN" sz="2400" b="1">
                <a:latin typeface="楷体_GB2312" panose="02010609030101010101" pitchFamily="49" charset="-122"/>
                <a:ea typeface="楷体_GB2312" panose="02010609030101010101" pitchFamily="49" charset="-122"/>
              </a:rPr>
              <a:t>1</a:t>
            </a:r>
            <a:r>
              <a:rPr lang="zh-CN" altLang="en-US" sz="2400" b="1">
                <a:latin typeface="楷体_GB2312" panose="02010609030101010101" pitchFamily="49" charset="-122"/>
                <a:ea typeface="楷体_GB2312" panose="02010609030101010101" pitchFamily="49" charset="-122"/>
              </a:rPr>
              <a:t>岁的儿子丙，甲觉得丙很可爱，就将他抱起来抛向空中，然后接住。甲见丙不害怕，于是就又抛。甲妻见了劝道：</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小心把孩子摔着了！</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甲说：</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没关系，我手稳！</a:t>
            </a:r>
            <a:r>
              <a:rPr lang="zh-CN" altLang="en-US" sz="2400" b="1">
                <a:ea typeface="楷体_GB2312" panose="02010609030101010101" pitchFamily="49" charset="-122"/>
              </a:rPr>
              <a:t>”</a:t>
            </a:r>
            <a:r>
              <a:rPr lang="zh-CN" altLang="en-US" sz="2400" b="1">
                <a:latin typeface="楷体_GB2312" panose="02010609030101010101" pitchFamily="49" charset="-122"/>
                <a:ea typeface="楷体_GB2312" panose="02010609030101010101" pitchFamily="49" charset="-122"/>
              </a:rPr>
              <a:t>刚说完，甲的手机响，甲一愣，孩子没接住，摔在地上，当场死亡。</a:t>
            </a:r>
          </a:p>
          <a:p>
            <a:pPr eaLnBrk="1" hangingPunct="1">
              <a:lnSpc>
                <a:spcPct val="90000"/>
              </a:lnSpc>
            </a:pPr>
            <a:endParaRPr lang="zh-CN" altLang="en-US" sz="2400" b="1">
              <a:latin typeface="楷体_GB2312" panose="02010609030101010101" pitchFamily="49" charset="-122"/>
              <a:ea typeface="楷体_GB2312" panose="02010609030101010101" pitchFamily="49" charset="-122"/>
            </a:endParaRPr>
          </a:p>
          <a:p>
            <a:pPr eaLnBrk="1" hangingPunct="1">
              <a:lnSpc>
                <a:spcPct val="90000"/>
              </a:lnSpc>
            </a:pPr>
            <a:r>
              <a:rPr lang="zh-CN" altLang="en-US" sz="2400" b="1">
                <a:solidFill>
                  <a:srgbClr val="008000"/>
                </a:solidFill>
                <a:latin typeface="楷体_GB2312" panose="02010609030101010101" pitchFamily="49" charset="-122"/>
                <a:ea typeface="楷体_GB2312" panose="02010609030101010101" pitchFamily="49" charset="-122"/>
              </a:rPr>
              <a:t>请问：甲在主观上有无罪过，是何种罪过？</a:t>
            </a:r>
          </a:p>
        </p:txBody>
      </p:sp>
      <p:sp>
        <p:nvSpPr>
          <p:cNvPr id="122884" name="Rectangle 4"/>
          <p:cNvSpPr>
            <a:spLocks noChangeArrowheads="1"/>
          </p:cNvSpPr>
          <p:nvPr/>
        </p:nvSpPr>
        <p:spPr bwMode="auto">
          <a:xfrm>
            <a:off x="2971800" y="1447800"/>
            <a:ext cx="2667000" cy="579438"/>
          </a:xfrm>
          <a:prstGeom prst="rect">
            <a:avLst/>
          </a:prstGeom>
          <a:noFill/>
          <a:ln w="9525">
            <a:noFill/>
            <a:miter lim="800000"/>
          </a:ln>
        </p:spPr>
        <p:txBody>
          <a:bodyPr>
            <a:spAutoFit/>
          </a:bodyPr>
          <a:lstStyle/>
          <a:p>
            <a:r>
              <a:rPr lang="zh-CN" altLang="en-US" sz="3200" b="1">
                <a:solidFill>
                  <a:srgbClr val="FF0000"/>
                </a:solidFill>
                <a:ea typeface="黑体" panose="02010609060101010101" charset="-122"/>
              </a:rPr>
              <a:t>案例分析</a:t>
            </a:r>
          </a:p>
        </p:txBody>
      </p:sp>
      <p:sp>
        <p:nvSpPr>
          <p:cNvPr id="122885" name="Rectangle 5"/>
          <p:cNvSpPr>
            <a:spLocks noChangeArrowheads="1"/>
          </p:cNvSpPr>
          <p:nvPr/>
        </p:nvSpPr>
        <p:spPr bwMode="auto">
          <a:xfrm>
            <a:off x="1703389" y="188914"/>
            <a:ext cx="8713787" cy="6453187"/>
          </a:xfrm>
          <a:prstGeom prst="rect">
            <a:avLst/>
          </a:prstGeom>
          <a:noFill/>
          <a:ln w="9525">
            <a:noFill/>
            <a:miter lim="800000"/>
          </a:ln>
        </p:spPr>
        <p:txBody>
          <a:bodyPr/>
          <a:lstStyle/>
          <a:p>
            <a:pPr marL="342900" indent="-342900">
              <a:lnSpc>
                <a:spcPct val="80000"/>
              </a:lnSpc>
              <a:spcBef>
                <a:spcPct val="20000"/>
              </a:spcBef>
            </a:pPr>
            <a:r>
              <a:rPr lang="en-US" altLang="zh-CN" sz="2000">
                <a:latin typeface="黑体" panose="02010609060101010101" charset="-122"/>
                <a:ea typeface="黑体" panose="02010609060101010101" charset="-122"/>
              </a:rPr>
              <a:t>         </a:t>
            </a:r>
            <a:endParaRPr lang="en-US" altLang="zh-CN" sz="3200" b="1">
              <a:solidFill>
                <a:srgbClr val="00FF00"/>
              </a:solidFill>
              <a:latin typeface="黑体" panose="02010609060101010101" charset="-122"/>
              <a:ea typeface="黑体" panose="02010609060101010101" charset="-122"/>
            </a:endParaRP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body" idx="1"/>
          </p:nvPr>
        </p:nvSpPr>
        <p:spPr>
          <a:xfrm>
            <a:off x="2667000" y="2590801"/>
            <a:ext cx="6934200" cy="3535363"/>
          </a:xfrm>
          <a:noFill/>
        </p:spPr>
        <p:txBody>
          <a:bodyPr/>
          <a:lstStyle/>
          <a:p>
            <a:pPr eaLnBrk="1" hangingPunct="1">
              <a:lnSpc>
                <a:spcPct val="80000"/>
              </a:lnSpc>
            </a:pPr>
            <a:endParaRPr lang="en-US" altLang="zh-CN" sz="2400" b="1">
              <a:ea typeface="黑体" panose="02010609060101010101" charset="-122"/>
            </a:endParaRPr>
          </a:p>
          <a:p>
            <a:pPr eaLnBrk="1" hangingPunct="1">
              <a:lnSpc>
                <a:spcPct val="80000"/>
              </a:lnSpc>
            </a:pPr>
            <a:r>
              <a:rPr lang="zh-CN" altLang="en-US" sz="2400" b="1">
                <a:latin typeface="楷体_GB2312" panose="02010609030101010101" pitchFamily="49" charset="-122"/>
                <a:ea typeface="楷体_GB2312" panose="02010609030101010101" pitchFamily="49" charset="-122"/>
              </a:rPr>
              <a:t>谢某为某热电厂工人。一次上班时，谢某突然发高烧，由于其所在岗位是看守锅炉，无法离开，不得不坚持值班。但在其值班时间结束后，换班人员却一直未来。厂部打电话让其再顶一个班。谢某不得已只好留下。但在其值班过程中突然昏迷，未及时给锅炉加水，致使锅炉爆炸造成巨大损失。</a:t>
            </a:r>
          </a:p>
          <a:p>
            <a:pPr eaLnBrk="1" hangingPunct="1">
              <a:lnSpc>
                <a:spcPct val="80000"/>
              </a:lnSpc>
            </a:pPr>
            <a:endParaRPr lang="zh-CN" altLang="en-US" sz="2400" b="1">
              <a:latin typeface="楷体_GB2312" panose="02010609030101010101" pitchFamily="49" charset="-122"/>
              <a:ea typeface="楷体_GB2312" panose="02010609030101010101" pitchFamily="49" charset="-122"/>
            </a:endParaRPr>
          </a:p>
          <a:p>
            <a:pPr eaLnBrk="1" hangingPunct="1">
              <a:lnSpc>
                <a:spcPct val="80000"/>
              </a:lnSpc>
            </a:pPr>
            <a:r>
              <a:rPr lang="zh-CN" altLang="en-US" sz="2400" b="1">
                <a:solidFill>
                  <a:srgbClr val="008000"/>
                </a:solidFill>
                <a:latin typeface="楷体_GB2312" panose="02010609030101010101" pitchFamily="49" charset="-122"/>
                <a:ea typeface="楷体_GB2312" panose="02010609030101010101" pitchFamily="49" charset="-122"/>
              </a:rPr>
              <a:t>请问：谢某的行为该不该定罪？</a:t>
            </a:r>
          </a:p>
          <a:p>
            <a:pPr eaLnBrk="1" hangingPunct="1">
              <a:lnSpc>
                <a:spcPct val="80000"/>
              </a:lnSpc>
            </a:pPr>
            <a:endParaRPr lang="en-US" altLang="zh-CN" sz="2400" b="1">
              <a:solidFill>
                <a:srgbClr val="008000"/>
              </a:solidFill>
              <a:latin typeface="楷体_GB2312" panose="02010609030101010101" pitchFamily="49" charset="-122"/>
              <a:ea typeface="楷体_GB2312" panose="02010609030101010101" pitchFamily="49" charset="-122"/>
            </a:endParaRPr>
          </a:p>
        </p:txBody>
      </p:sp>
      <p:sp>
        <p:nvSpPr>
          <p:cNvPr id="123908" name="Rectangle 4"/>
          <p:cNvSpPr>
            <a:spLocks noChangeArrowheads="1"/>
          </p:cNvSpPr>
          <p:nvPr/>
        </p:nvSpPr>
        <p:spPr bwMode="auto">
          <a:xfrm>
            <a:off x="2971800" y="1447800"/>
            <a:ext cx="2667000" cy="579438"/>
          </a:xfrm>
          <a:prstGeom prst="rect">
            <a:avLst/>
          </a:prstGeom>
          <a:noFill/>
          <a:ln w="9525">
            <a:noFill/>
            <a:miter lim="800000"/>
          </a:ln>
        </p:spPr>
        <p:txBody>
          <a:bodyPr>
            <a:spAutoFit/>
          </a:bodyPr>
          <a:lstStyle/>
          <a:p>
            <a:r>
              <a:rPr lang="zh-CN" altLang="en-US" sz="3200" b="1">
                <a:solidFill>
                  <a:srgbClr val="FF0000"/>
                </a:solidFill>
                <a:ea typeface="黑体" panose="02010609060101010101" charset="-122"/>
              </a:rPr>
              <a:t>案例分析</a:t>
            </a:r>
          </a:p>
        </p:txBody>
      </p:sp>
      <p:sp>
        <p:nvSpPr>
          <p:cNvPr id="123909" name="Rectangle 5"/>
          <p:cNvSpPr>
            <a:spLocks noChangeArrowheads="1"/>
          </p:cNvSpPr>
          <p:nvPr/>
        </p:nvSpPr>
        <p:spPr bwMode="auto">
          <a:xfrm>
            <a:off x="1703389" y="188914"/>
            <a:ext cx="8713787" cy="6453187"/>
          </a:xfrm>
          <a:prstGeom prst="rect">
            <a:avLst/>
          </a:prstGeom>
          <a:noFill/>
          <a:ln w="9525">
            <a:noFill/>
            <a:miter lim="800000"/>
          </a:ln>
        </p:spPr>
        <p:txBody>
          <a:bodyPr/>
          <a:lstStyle/>
          <a:p>
            <a:pPr marL="342900" indent="-342900">
              <a:lnSpc>
                <a:spcPct val="80000"/>
              </a:lnSpc>
              <a:spcBef>
                <a:spcPct val="20000"/>
              </a:spcBef>
            </a:pPr>
            <a:r>
              <a:rPr lang="en-US" altLang="zh-CN" sz="2000">
                <a:latin typeface="黑体" panose="02010609060101010101" charset="-122"/>
                <a:ea typeface="黑体" panose="02010609060101010101" charset="-122"/>
              </a:rPr>
              <a:t>         </a:t>
            </a:r>
            <a:endParaRPr lang="en-US" altLang="zh-CN" sz="3200" b="1">
              <a:solidFill>
                <a:srgbClr val="00FF00"/>
              </a:solidFill>
              <a:latin typeface="黑体" panose="02010609060101010101" charset="-122"/>
              <a:ea typeface="黑体" panose="02010609060101010101" charset="-122"/>
            </a:endParaRPr>
          </a:p>
        </p:txBody>
      </p:sp>
      <p:sp>
        <p:nvSpPr>
          <p:cNvPr id="3" name="标题 2"/>
          <p:cNvSpPr>
            <a:spLocks noGrp="1"/>
          </p:cNvSpPr>
          <p:nvPr>
            <p:ph type="title"/>
          </p:nvPr>
        </p:nvSpPr>
        <p:spPr/>
        <p:txBody>
          <a:bodyPr/>
          <a:lstStyle/>
          <a:p>
            <a:endParaRPr lang="zh-CN"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2438400" y="1066801"/>
            <a:ext cx="4800600" cy="646331"/>
          </a:xfrm>
          <a:prstGeom prst="rect">
            <a:avLst/>
          </a:prstGeom>
          <a:noFill/>
          <a:ln w="9525">
            <a:noFill/>
            <a:miter lim="800000"/>
          </a:ln>
        </p:spPr>
        <p:txBody>
          <a:bodyPr>
            <a:spAutoFit/>
          </a:bodyPr>
          <a:lstStyle/>
          <a:p>
            <a:pPr>
              <a:spcBef>
                <a:spcPct val="50000"/>
              </a:spcBef>
            </a:pPr>
            <a:r>
              <a:rPr lang="zh-CN" altLang="en-US" sz="3600" b="1" dirty="0">
                <a:solidFill>
                  <a:srgbClr val="FF3300"/>
                </a:solidFill>
                <a:ea typeface="黑体" panose="02010609060101010101" charset="-122"/>
              </a:rPr>
              <a:t>（三）排除犯罪的事由</a:t>
            </a:r>
          </a:p>
        </p:txBody>
      </p:sp>
      <p:sp>
        <p:nvSpPr>
          <p:cNvPr id="124932" name="Rectangle 4"/>
          <p:cNvSpPr>
            <a:spLocks noGrp="1" noChangeArrowheads="1"/>
          </p:cNvSpPr>
          <p:nvPr>
            <p:ph type="body" idx="1"/>
          </p:nvPr>
        </p:nvSpPr>
        <p:spPr>
          <a:xfrm>
            <a:off x="2057400" y="1981200"/>
            <a:ext cx="8305800" cy="914400"/>
          </a:xfrm>
          <a:noFill/>
        </p:spPr>
        <p:txBody>
          <a:bodyPr/>
          <a:lstStyle/>
          <a:p>
            <a:pPr eaLnBrk="1" hangingPunct="1">
              <a:lnSpc>
                <a:spcPct val="80000"/>
              </a:lnSpc>
            </a:pPr>
            <a:r>
              <a:rPr kumimoji="1" lang="zh-CN" altLang="en-US" sz="2000" b="1" dirty="0">
                <a:solidFill>
                  <a:schemeClr val="bg2">
                    <a:lumMod val="10000"/>
                  </a:schemeClr>
                </a:solidFill>
                <a:ea typeface="楷体_GB2312" panose="02010609030101010101" pitchFamily="49" charset="-122"/>
              </a:rPr>
              <a:t>排除犯罪的事由，是指虽然行为人的行为在客观上造成一定的损害结果，表面上符合某种犯罪的客观要件，但实际上没有犯罪的社会危害性，不符合犯罪构成，依法不构成犯罪的事由。</a:t>
            </a:r>
          </a:p>
          <a:p>
            <a:pPr eaLnBrk="1" hangingPunct="1">
              <a:lnSpc>
                <a:spcPct val="80000"/>
              </a:lnSpc>
            </a:pPr>
            <a:endParaRPr kumimoji="1" lang="en-US" altLang="zh-CN" sz="2000" b="1" dirty="0">
              <a:solidFill>
                <a:srgbClr val="008000"/>
              </a:solidFill>
              <a:ea typeface="楷体_GB2312" panose="02010609030101010101" pitchFamily="49" charset="-122"/>
            </a:endParaRPr>
          </a:p>
        </p:txBody>
      </p:sp>
      <p:sp>
        <p:nvSpPr>
          <p:cNvPr id="296979" name="AutoShape 19"/>
          <p:cNvSpPr>
            <a:spLocks noChangeArrowheads="1"/>
          </p:cNvSpPr>
          <p:nvPr/>
        </p:nvSpPr>
        <p:spPr bwMode="gray">
          <a:xfrm>
            <a:off x="7772400" y="5334000"/>
            <a:ext cx="2590800" cy="11430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124934" name="Oval 20"/>
          <p:cNvSpPr>
            <a:spLocks noChangeArrowheads="1"/>
          </p:cNvSpPr>
          <p:nvPr/>
        </p:nvSpPr>
        <p:spPr bwMode="gray">
          <a:xfrm>
            <a:off x="4876801" y="4343401"/>
            <a:ext cx="2790825" cy="1477963"/>
          </a:xfrm>
          <a:prstGeom prst="ellipse">
            <a:avLst/>
          </a:prstGeom>
          <a:gradFill rotWithShape="1">
            <a:gsLst>
              <a:gs pos="0">
                <a:srgbClr val="475E76"/>
              </a:gs>
              <a:gs pos="50000">
                <a:srgbClr val="99CCFF"/>
              </a:gs>
              <a:gs pos="100000">
                <a:srgbClr val="475E76"/>
              </a:gs>
            </a:gsLst>
            <a:lin ang="5400000" scaled="1"/>
          </a:gradFill>
          <a:ln w="9525">
            <a:noFill/>
            <a:round/>
          </a:ln>
        </p:spPr>
        <p:txBody>
          <a:bodyPr anchor="ctr"/>
          <a:lstStyle/>
          <a:p>
            <a:endParaRPr lang="zh-CN" altLang="en-US"/>
          </a:p>
        </p:txBody>
      </p:sp>
      <p:sp>
        <p:nvSpPr>
          <p:cNvPr id="296981" name="Rectangle 21"/>
          <p:cNvSpPr>
            <a:spLocks noChangeArrowheads="1"/>
          </p:cNvSpPr>
          <p:nvPr/>
        </p:nvSpPr>
        <p:spPr bwMode="auto">
          <a:xfrm>
            <a:off x="5029200" y="4495800"/>
            <a:ext cx="2438400" cy="1295400"/>
          </a:xfrm>
          <a:prstGeom prst="rect">
            <a:avLst/>
          </a:prstGeom>
          <a:noFill/>
          <a:ln w="9525">
            <a:noFill/>
            <a:miter lim="800000"/>
          </a:ln>
          <a:effectLst/>
        </p:spPr>
        <p:txBody>
          <a:bodyPr/>
          <a:lstStyle/>
          <a:p>
            <a:pPr marL="342900" indent="-342900" algn="ctr">
              <a:spcBef>
                <a:spcPct val="20000"/>
              </a:spcBef>
              <a:defRPr/>
            </a:pPr>
            <a:r>
              <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rPr>
              <a:t>排除犯罪</a:t>
            </a:r>
          </a:p>
          <a:p>
            <a:pPr marL="342900" indent="-342900" algn="ctr">
              <a:spcBef>
                <a:spcPct val="20000"/>
              </a:spcBef>
              <a:defRPr/>
            </a:pPr>
            <a:r>
              <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rPr>
              <a:t>的事由</a:t>
            </a:r>
          </a:p>
        </p:txBody>
      </p:sp>
      <p:sp>
        <p:nvSpPr>
          <p:cNvPr id="124936" name="Line 22"/>
          <p:cNvSpPr>
            <a:spLocks noChangeShapeType="1"/>
          </p:cNvSpPr>
          <p:nvPr/>
        </p:nvSpPr>
        <p:spPr bwMode="gray">
          <a:xfrm rot="-10529563">
            <a:off x="5105401" y="4191000"/>
            <a:ext cx="384175" cy="50800"/>
          </a:xfrm>
          <a:prstGeom prst="line">
            <a:avLst/>
          </a:prstGeom>
          <a:noFill/>
          <a:ln w="76200">
            <a:solidFill>
              <a:srgbClr val="C0C0C0"/>
            </a:solidFill>
            <a:round/>
            <a:tailEnd type="triangle" w="med" len="med"/>
          </a:ln>
        </p:spPr>
        <p:txBody>
          <a:bodyPr wrap="none" anchor="ctr"/>
          <a:lstStyle/>
          <a:p>
            <a:endParaRPr lang="zh-CN" altLang="en-US"/>
          </a:p>
        </p:txBody>
      </p:sp>
      <p:sp>
        <p:nvSpPr>
          <p:cNvPr id="124937" name="Line 23"/>
          <p:cNvSpPr>
            <a:spLocks noChangeShapeType="1"/>
          </p:cNvSpPr>
          <p:nvPr/>
        </p:nvSpPr>
        <p:spPr bwMode="gray">
          <a:xfrm rot="11173772" flipV="1">
            <a:off x="4560888" y="5294314"/>
            <a:ext cx="277812" cy="85725"/>
          </a:xfrm>
          <a:prstGeom prst="line">
            <a:avLst/>
          </a:prstGeom>
          <a:noFill/>
          <a:ln w="76200">
            <a:solidFill>
              <a:srgbClr val="C0C0C0"/>
            </a:solidFill>
            <a:round/>
            <a:tailEnd type="triangle" w="med" len="med"/>
          </a:ln>
        </p:spPr>
        <p:txBody>
          <a:bodyPr wrap="none" anchor="ctr"/>
          <a:lstStyle/>
          <a:p>
            <a:endParaRPr lang="zh-CN" altLang="en-US"/>
          </a:p>
        </p:txBody>
      </p:sp>
      <p:sp>
        <p:nvSpPr>
          <p:cNvPr id="124938" name="Line 24"/>
          <p:cNvSpPr>
            <a:spLocks noChangeShapeType="1"/>
          </p:cNvSpPr>
          <p:nvPr/>
        </p:nvSpPr>
        <p:spPr bwMode="gray">
          <a:xfrm rot="13895221" flipH="1">
            <a:off x="7772400" y="5105400"/>
            <a:ext cx="228600" cy="228600"/>
          </a:xfrm>
          <a:prstGeom prst="line">
            <a:avLst/>
          </a:prstGeom>
          <a:noFill/>
          <a:ln w="76200">
            <a:solidFill>
              <a:srgbClr val="C0C0C0"/>
            </a:solidFill>
            <a:round/>
            <a:tailEnd type="triangle" w="med" len="med"/>
          </a:ln>
        </p:spPr>
        <p:txBody>
          <a:bodyPr wrap="none" anchor="ctr"/>
          <a:lstStyle/>
          <a:p>
            <a:endParaRPr lang="zh-CN" altLang="en-US"/>
          </a:p>
        </p:txBody>
      </p:sp>
      <p:sp>
        <p:nvSpPr>
          <p:cNvPr id="124939" name="Line 25"/>
          <p:cNvSpPr>
            <a:spLocks noChangeShapeType="1"/>
          </p:cNvSpPr>
          <p:nvPr/>
        </p:nvSpPr>
        <p:spPr bwMode="gray">
          <a:xfrm rot="11633547" flipH="1">
            <a:off x="6908801" y="3883025"/>
            <a:ext cx="277813" cy="304800"/>
          </a:xfrm>
          <a:prstGeom prst="line">
            <a:avLst/>
          </a:prstGeom>
          <a:noFill/>
          <a:ln w="76200">
            <a:solidFill>
              <a:srgbClr val="C0C0C0"/>
            </a:solidFill>
            <a:round/>
            <a:tailEnd type="triangle" w="med" len="med"/>
          </a:ln>
        </p:spPr>
        <p:txBody>
          <a:bodyPr wrap="none" anchor="ctr"/>
          <a:lstStyle/>
          <a:p>
            <a:endParaRPr lang="zh-CN" altLang="en-US"/>
          </a:p>
        </p:txBody>
      </p:sp>
      <p:sp>
        <p:nvSpPr>
          <p:cNvPr id="296986" name="AutoShape 26"/>
          <p:cNvSpPr>
            <a:spLocks noChangeArrowheads="1"/>
          </p:cNvSpPr>
          <p:nvPr/>
        </p:nvSpPr>
        <p:spPr bwMode="gray">
          <a:xfrm>
            <a:off x="2286001" y="3505201"/>
            <a:ext cx="2652713" cy="815975"/>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296987" name="Rectangle 27"/>
          <p:cNvSpPr>
            <a:spLocks noChangeArrowheads="1"/>
          </p:cNvSpPr>
          <p:nvPr/>
        </p:nvSpPr>
        <p:spPr bwMode="gray">
          <a:xfrm>
            <a:off x="2438400" y="3581401"/>
            <a:ext cx="2362200" cy="519113"/>
          </a:xfrm>
          <a:prstGeom prst="rect">
            <a:avLst/>
          </a:prstGeom>
          <a:noFill/>
          <a:ln w="9525">
            <a:noFill/>
            <a:miter lim="800000"/>
          </a:ln>
        </p:spPr>
        <p:txBody>
          <a:bodyPr>
            <a:spAutoFit/>
          </a:bodyPr>
          <a:lstStyle/>
          <a:p>
            <a:pPr algn="ctr" eaLnBrk="0" hangingPunct="0"/>
            <a:r>
              <a:rPr lang="zh-CN" altLang="en-US" sz="2800" b="1">
                <a:solidFill>
                  <a:srgbClr val="1C1C1C"/>
                </a:solidFill>
              </a:rPr>
              <a:t>正当防卫</a:t>
            </a:r>
          </a:p>
        </p:txBody>
      </p:sp>
      <p:sp>
        <p:nvSpPr>
          <p:cNvPr id="296988" name="AutoShape 28"/>
          <p:cNvSpPr>
            <a:spLocks noChangeArrowheads="1"/>
          </p:cNvSpPr>
          <p:nvPr/>
        </p:nvSpPr>
        <p:spPr bwMode="gray">
          <a:xfrm>
            <a:off x="2133600" y="5410201"/>
            <a:ext cx="2749550" cy="981075"/>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296989" name="Rectangle 29"/>
          <p:cNvSpPr>
            <a:spLocks noChangeArrowheads="1"/>
          </p:cNvSpPr>
          <p:nvPr/>
        </p:nvSpPr>
        <p:spPr bwMode="gray">
          <a:xfrm>
            <a:off x="2209800" y="5562601"/>
            <a:ext cx="2743200" cy="646331"/>
          </a:xfrm>
          <a:prstGeom prst="rect">
            <a:avLst/>
          </a:prstGeom>
          <a:noFill/>
          <a:ln w="9525">
            <a:noFill/>
            <a:miter lim="800000"/>
          </a:ln>
        </p:spPr>
        <p:txBody>
          <a:bodyPr>
            <a:spAutoFit/>
          </a:bodyPr>
          <a:lstStyle/>
          <a:p>
            <a:pPr algn="ctr" eaLnBrk="0" hangingPunct="0"/>
            <a:r>
              <a:rPr lang="zh-CN" altLang="en-US" b="1">
                <a:solidFill>
                  <a:srgbClr val="1C1C1C"/>
                </a:solidFill>
              </a:rPr>
              <a:t>依法执行职务</a:t>
            </a:r>
          </a:p>
          <a:p>
            <a:pPr algn="ctr" eaLnBrk="0" hangingPunct="0"/>
            <a:r>
              <a:rPr lang="zh-CN" altLang="en-US" b="1">
                <a:solidFill>
                  <a:srgbClr val="1C1C1C"/>
                </a:solidFill>
              </a:rPr>
              <a:t>的行为</a:t>
            </a:r>
          </a:p>
        </p:txBody>
      </p:sp>
      <p:sp>
        <p:nvSpPr>
          <p:cNvPr id="296990" name="AutoShape 30"/>
          <p:cNvSpPr>
            <a:spLocks noChangeArrowheads="1"/>
          </p:cNvSpPr>
          <p:nvPr/>
        </p:nvSpPr>
        <p:spPr bwMode="gray">
          <a:xfrm>
            <a:off x="7391400" y="3276600"/>
            <a:ext cx="2743200" cy="762000"/>
          </a:xfrm>
          <a:prstGeom prst="roundRect">
            <a:avLst>
              <a:gd name="adj" fmla="val 50000"/>
            </a:avLst>
          </a:prstGeom>
          <a:gradFill rotWithShape="1">
            <a:gsLst>
              <a:gs pos="0">
                <a:srgbClr val="4EA7EA"/>
              </a:gs>
              <a:gs pos="50000">
                <a:srgbClr val="4EA7EA">
                  <a:gamma/>
                  <a:tint val="42353"/>
                  <a:invGamma/>
                </a:srgbClr>
              </a:gs>
              <a:gs pos="100000">
                <a:srgbClr val="4EA7EA"/>
              </a:gs>
            </a:gsLst>
            <a:lin ang="5400000" scaled="1"/>
          </a:gradFill>
          <a:ln w="28575" algn="ctr">
            <a:solidFill>
              <a:schemeClr val="bg1"/>
            </a:solidFill>
            <a:round/>
          </a:ln>
          <a:effectLst>
            <a:outerShdw dist="107763" dir="2700000" algn="ctr" rotWithShape="0">
              <a:schemeClr val="bg2">
                <a:alpha val="50000"/>
              </a:schemeClr>
            </a:outerShdw>
          </a:effectLst>
        </p:spPr>
        <p:txBody>
          <a:bodyPr wrap="none" anchor="ctr"/>
          <a:lstStyle/>
          <a:p>
            <a:pPr>
              <a:defRPr/>
            </a:pPr>
            <a:endParaRPr lang="zh-CN" altLang="en-US"/>
          </a:p>
        </p:txBody>
      </p:sp>
      <p:sp>
        <p:nvSpPr>
          <p:cNvPr id="296991" name="Rectangle 31"/>
          <p:cNvSpPr>
            <a:spLocks noChangeArrowheads="1"/>
          </p:cNvSpPr>
          <p:nvPr/>
        </p:nvSpPr>
        <p:spPr bwMode="auto">
          <a:xfrm>
            <a:off x="7391400" y="3429001"/>
            <a:ext cx="2819400" cy="519113"/>
          </a:xfrm>
          <a:prstGeom prst="rect">
            <a:avLst/>
          </a:prstGeom>
          <a:noFill/>
          <a:ln w="9525">
            <a:noFill/>
            <a:miter lim="800000"/>
          </a:ln>
        </p:spPr>
        <p:txBody>
          <a:bodyPr>
            <a:spAutoFit/>
          </a:bodyPr>
          <a:lstStyle/>
          <a:p>
            <a:pPr algn="ctr" eaLnBrk="0" hangingPunct="0"/>
            <a:r>
              <a:rPr lang="zh-CN" altLang="en-US" sz="2800" b="1">
                <a:solidFill>
                  <a:srgbClr val="1C1C1C"/>
                </a:solidFill>
              </a:rPr>
              <a:t>紧急避险</a:t>
            </a:r>
          </a:p>
        </p:txBody>
      </p:sp>
      <p:sp>
        <p:nvSpPr>
          <p:cNvPr id="296992" name="Rectangle 32"/>
          <p:cNvSpPr>
            <a:spLocks noChangeArrowheads="1"/>
          </p:cNvSpPr>
          <p:nvPr/>
        </p:nvSpPr>
        <p:spPr bwMode="gray">
          <a:xfrm>
            <a:off x="7924800" y="5486401"/>
            <a:ext cx="2362200" cy="646331"/>
          </a:xfrm>
          <a:prstGeom prst="rect">
            <a:avLst/>
          </a:prstGeom>
          <a:noFill/>
          <a:ln w="9525">
            <a:noFill/>
            <a:miter lim="800000"/>
          </a:ln>
        </p:spPr>
        <p:txBody>
          <a:bodyPr>
            <a:spAutoFit/>
          </a:bodyPr>
          <a:lstStyle/>
          <a:p>
            <a:pPr algn="ctr" eaLnBrk="0" hangingPunct="0"/>
            <a:r>
              <a:rPr lang="zh-CN" altLang="en-US" b="1">
                <a:solidFill>
                  <a:srgbClr val="1C1C1C"/>
                </a:solidFill>
              </a:rPr>
              <a:t>自救行为</a:t>
            </a:r>
          </a:p>
          <a:p>
            <a:pPr algn="ctr" eaLnBrk="0" hangingPunct="0"/>
            <a:r>
              <a:rPr lang="en-US" altLang="zh-CN" b="1"/>
              <a:t>… …</a:t>
            </a:r>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6987"/>
                                        </p:tgtEl>
                                        <p:attrNameLst>
                                          <p:attrName>style.visibility</p:attrName>
                                        </p:attrNameLst>
                                      </p:cBhvr>
                                      <p:to>
                                        <p:strVal val="visible"/>
                                      </p:to>
                                    </p:set>
                                    <p:animEffect transition="in" filter="dissolve">
                                      <p:cBhvr>
                                        <p:cTn id="7" dur="500"/>
                                        <p:tgtEl>
                                          <p:spTgt spid="29698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6986"/>
                                        </p:tgtEl>
                                        <p:attrNameLst>
                                          <p:attrName>style.visibility</p:attrName>
                                        </p:attrNameLst>
                                      </p:cBhvr>
                                      <p:to>
                                        <p:strVal val="visible"/>
                                      </p:to>
                                    </p:set>
                                    <p:animEffect transition="in" filter="dissolve">
                                      <p:cBhvr>
                                        <p:cTn id="10" dur="500"/>
                                        <p:tgtEl>
                                          <p:spTgt spid="29698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6989"/>
                                        </p:tgtEl>
                                        <p:attrNameLst>
                                          <p:attrName>style.visibility</p:attrName>
                                        </p:attrNameLst>
                                      </p:cBhvr>
                                      <p:to>
                                        <p:strVal val="visible"/>
                                      </p:to>
                                    </p:set>
                                    <p:animEffect transition="in" filter="dissolve">
                                      <p:cBhvr>
                                        <p:cTn id="15" dur="500"/>
                                        <p:tgtEl>
                                          <p:spTgt spid="29698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96988"/>
                                        </p:tgtEl>
                                        <p:attrNameLst>
                                          <p:attrName>style.visibility</p:attrName>
                                        </p:attrNameLst>
                                      </p:cBhvr>
                                      <p:to>
                                        <p:strVal val="visible"/>
                                      </p:to>
                                    </p:set>
                                    <p:animEffect transition="in" filter="dissolve">
                                      <p:cBhvr>
                                        <p:cTn id="18" dur="500"/>
                                        <p:tgtEl>
                                          <p:spTgt spid="296988"/>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96992"/>
                                        </p:tgtEl>
                                        <p:attrNameLst>
                                          <p:attrName>style.visibility</p:attrName>
                                        </p:attrNameLst>
                                      </p:cBhvr>
                                      <p:to>
                                        <p:strVal val="visible"/>
                                      </p:to>
                                    </p:set>
                                    <p:animEffect transition="in" filter="dissolve">
                                      <p:cBhvr>
                                        <p:cTn id="23" dur="500"/>
                                        <p:tgtEl>
                                          <p:spTgt spid="29699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96991"/>
                                        </p:tgtEl>
                                        <p:attrNameLst>
                                          <p:attrName>style.visibility</p:attrName>
                                        </p:attrNameLst>
                                      </p:cBhvr>
                                      <p:to>
                                        <p:strVal val="visible"/>
                                      </p:to>
                                    </p:set>
                                    <p:animEffect transition="in" filter="dissolve">
                                      <p:cBhvr>
                                        <p:cTn id="28" dur="500"/>
                                        <p:tgtEl>
                                          <p:spTgt spid="29699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96990"/>
                                        </p:tgtEl>
                                        <p:attrNameLst>
                                          <p:attrName>style.visibility</p:attrName>
                                        </p:attrNameLst>
                                      </p:cBhvr>
                                      <p:to>
                                        <p:strVal val="visible"/>
                                      </p:to>
                                    </p:set>
                                    <p:animEffect transition="in" filter="dissolve">
                                      <p:cBhvr>
                                        <p:cTn id="31" dur="500"/>
                                        <p:tgtEl>
                                          <p:spTgt spid="29699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96979"/>
                                        </p:tgtEl>
                                        <p:attrNameLst>
                                          <p:attrName>style.visibility</p:attrName>
                                        </p:attrNameLst>
                                      </p:cBhvr>
                                      <p:to>
                                        <p:strVal val="visible"/>
                                      </p:to>
                                    </p:set>
                                    <p:animEffect transition="in" filter="dissolve">
                                      <p:cBhvr>
                                        <p:cTn id="34" dur="500"/>
                                        <p:tgtEl>
                                          <p:spTgt spid="2969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79" grpId="0" animBg="1"/>
      <p:bldP spid="296986" grpId="0" animBg="1"/>
      <p:bldP spid="296987" grpId="0"/>
      <p:bldP spid="296988" grpId="0" animBg="1"/>
      <p:bldP spid="296989" grpId="0"/>
      <p:bldP spid="296990" grpId="0" animBg="1"/>
      <p:bldP spid="296991" grpId="0"/>
      <p:bldP spid="29699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51284" y="1963554"/>
            <a:ext cx="8959516" cy="4162610"/>
          </a:xfrm>
        </p:spPr>
        <p:txBody>
          <a:bodyPr>
            <a:normAutofit fontScale="77500" lnSpcReduction="20000"/>
          </a:bodyPr>
          <a:lstStyle/>
          <a:p>
            <a:pPr>
              <a:buNone/>
            </a:pPr>
            <a:r>
              <a:rPr lang="en-US" altLang="zh-CN" b="1" dirty="0">
                <a:ea typeface="楷体_GB2312"/>
              </a:rPr>
              <a:t>《</a:t>
            </a:r>
            <a:r>
              <a:rPr lang="zh-CN" altLang="en-US" b="1" dirty="0">
                <a:ea typeface="楷体_GB2312"/>
              </a:rPr>
              <a:t>中华人民共和国刑法</a:t>
            </a:r>
            <a:r>
              <a:rPr lang="en-US" altLang="zh-CN" b="1" dirty="0">
                <a:ea typeface="楷体_GB2312"/>
              </a:rPr>
              <a:t>》</a:t>
            </a:r>
            <a:r>
              <a:rPr lang="zh-CN" altLang="en-US" b="1" dirty="0">
                <a:ea typeface="楷体_GB2312"/>
              </a:rPr>
              <a:t>第</a:t>
            </a:r>
            <a:r>
              <a:rPr lang="en-US" altLang="zh-CN" b="1" dirty="0">
                <a:ea typeface="楷体_GB2312"/>
              </a:rPr>
              <a:t>20</a:t>
            </a:r>
            <a:r>
              <a:rPr lang="zh-CN" altLang="en-US" b="1" dirty="0">
                <a:ea typeface="楷体_GB2312"/>
              </a:rPr>
              <a:t>条</a:t>
            </a:r>
          </a:p>
          <a:p>
            <a:r>
              <a:rPr lang="zh-CN" altLang="en-US" b="1" dirty="0">
                <a:ea typeface="楷体_GB2312"/>
              </a:rPr>
              <a:t>为了使国家、公共利益、本人或者他人的人身、财产和其他权利免受正在进行的不法侵害，而采取的制止不法侵害的行为，对不法侵害人造成损害的，属于正当防卫，不负刑事责任。 </a:t>
            </a:r>
            <a:endParaRPr lang="en-US" altLang="zh-CN" b="1" dirty="0">
              <a:ea typeface="楷体_GB2312"/>
            </a:endParaRPr>
          </a:p>
          <a:p>
            <a:endParaRPr lang="zh-CN" altLang="en-US" b="1" dirty="0">
              <a:ea typeface="楷体_GB2312"/>
            </a:endParaRPr>
          </a:p>
          <a:p>
            <a:r>
              <a:rPr lang="zh-CN" altLang="en-US" b="1" dirty="0">
                <a:solidFill>
                  <a:srgbClr val="002060"/>
                </a:solidFill>
                <a:ea typeface="楷体_GB2312"/>
              </a:rPr>
              <a:t>正当防卫</a:t>
            </a:r>
            <a:r>
              <a:rPr lang="zh-CN" altLang="en-US" b="1" dirty="0">
                <a:solidFill>
                  <a:srgbClr val="FF0000"/>
                </a:solidFill>
                <a:ea typeface="楷体_GB2312"/>
              </a:rPr>
              <a:t>明显</a:t>
            </a:r>
            <a:r>
              <a:rPr lang="zh-CN" altLang="en-US" b="1" dirty="0">
                <a:solidFill>
                  <a:srgbClr val="002060"/>
                </a:solidFill>
                <a:ea typeface="楷体_GB2312"/>
              </a:rPr>
              <a:t>超过必要限度造成</a:t>
            </a:r>
            <a:r>
              <a:rPr lang="zh-CN" altLang="en-US" b="1" dirty="0">
                <a:solidFill>
                  <a:srgbClr val="FF0000"/>
                </a:solidFill>
                <a:ea typeface="楷体_GB2312"/>
              </a:rPr>
              <a:t>重大</a:t>
            </a:r>
            <a:r>
              <a:rPr lang="zh-CN" altLang="en-US" b="1" dirty="0">
                <a:solidFill>
                  <a:srgbClr val="002060"/>
                </a:solidFill>
                <a:ea typeface="楷体_GB2312"/>
              </a:rPr>
              <a:t>损害的，应当负刑事责任，但是应当减轻或者免除处罚。</a:t>
            </a:r>
            <a:endParaRPr lang="en-US" altLang="zh-CN" b="1" dirty="0">
              <a:solidFill>
                <a:srgbClr val="002060"/>
              </a:solidFill>
              <a:ea typeface="楷体_GB2312"/>
            </a:endParaRPr>
          </a:p>
          <a:p>
            <a:pPr>
              <a:buNone/>
            </a:pPr>
            <a:r>
              <a:rPr lang="en-US" altLang="zh-CN" b="1" dirty="0">
                <a:solidFill>
                  <a:srgbClr val="002060"/>
                </a:solidFill>
                <a:ea typeface="楷体_GB2312"/>
              </a:rPr>
              <a:t>                                                             ——</a:t>
            </a:r>
            <a:r>
              <a:rPr lang="zh-CN" altLang="en-US" b="1" dirty="0">
                <a:solidFill>
                  <a:srgbClr val="002060"/>
                </a:solidFill>
                <a:ea typeface="楷体_GB2312"/>
              </a:rPr>
              <a:t>防卫过当</a:t>
            </a:r>
            <a:endParaRPr lang="en-US" altLang="zh-CN" b="1" dirty="0">
              <a:solidFill>
                <a:srgbClr val="002060"/>
              </a:solidFill>
              <a:ea typeface="楷体_GB2312"/>
            </a:endParaRPr>
          </a:p>
          <a:p>
            <a:pPr>
              <a:buNone/>
            </a:pPr>
            <a:endParaRPr lang="zh-CN" altLang="en-US" b="1" dirty="0">
              <a:solidFill>
                <a:srgbClr val="002060"/>
              </a:solidFill>
              <a:ea typeface="楷体_GB2312"/>
            </a:endParaRPr>
          </a:p>
          <a:p>
            <a:r>
              <a:rPr lang="zh-CN" altLang="en-US" b="1" dirty="0">
                <a:solidFill>
                  <a:srgbClr val="00B050"/>
                </a:solidFill>
                <a:ea typeface="楷体_GB2312"/>
              </a:rPr>
              <a:t>对正在进行行凶、杀人、抢劫、强奸、绑架以及其他严重危及人身安全的暴力犯罪，采取防卫行为，造成不法侵害人伤亡的，不属于防卫过当，不负刑事责任。</a:t>
            </a:r>
            <a:endParaRPr lang="en-US" altLang="zh-CN" b="1" dirty="0">
              <a:solidFill>
                <a:srgbClr val="00B050"/>
              </a:solidFill>
              <a:ea typeface="楷体_GB2312"/>
            </a:endParaRPr>
          </a:p>
          <a:p>
            <a:pPr>
              <a:buNone/>
            </a:pPr>
            <a:r>
              <a:rPr lang="en-US" altLang="zh-CN" b="1" dirty="0">
                <a:solidFill>
                  <a:srgbClr val="00B050"/>
                </a:solidFill>
                <a:ea typeface="楷体_GB2312"/>
              </a:rPr>
              <a:t>                                                             ——</a:t>
            </a:r>
            <a:r>
              <a:rPr lang="zh-CN" altLang="en-US" b="1" dirty="0">
                <a:solidFill>
                  <a:srgbClr val="00B050"/>
                </a:solidFill>
                <a:ea typeface="楷体_GB2312"/>
              </a:rPr>
              <a:t>无限防卫权</a:t>
            </a:r>
            <a:endParaRPr lang="zh-CN" altLang="en-US" dirty="0">
              <a:ea typeface="楷体_GB2312"/>
            </a:endParaRPr>
          </a:p>
        </p:txBody>
      </p:sp>
      <p:sp>
        <p:nvSpPr>
          <p:cNvPr id="4" name="标题 1"/>
          <p:cNvSpPr>
            <a:spLocks noGrp="1"/>
          </p:cNvSpPr>
          <p:nvPr>
            <p:ph type="title"/>
          </p:nvPr>
        </p:nvSpPr>
        <p:spPr>
          <a:xfrm>
            <a:off x="1424539" y="856648"/>
            <a:ext cx="8786261" cy="714964"/>
          </a:xfrm>
        </p:spPr>
        <p:txBody>
          <a:bodyPr>
            <a:normAutofit fontScale="90000"/>
          </a:bodyPr>
          <a:lstStyle/>
          <a:p>
            <a:r>
              <a:rPr lang="zh-CN" altLang="en-US" b="1" dirty="0">
                <a:solidFill>
                  <a:srgbClr val="FF0000"/>
                </a:solidFill>
                <a:ea typeface="黑体" panose="02010609060101010101" charset="-122"/>
              </a:rPr>
              <a:t>正当防卫</a:t>
            </a:r>
            <a:br>
              <a:rPr lang="zh-CN" altLang="en-US" b="1" dirty="0">
                <a:solidFill>
                  <a:srgbClr val="FF0000"/>
                </a:solidFill>
                <a:ea typeface="黑体" panose="02010609060101010101" charset="-122"/>
              </a:rPr>
            </a:br>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785794"/>
            <a:ext cx="8229600" cy="631844"/>
          </a:xfrm>
        </p:spPr>
        <p:txBody>
          <a:bodyPr>
            <a:normAutofit fontScale="90000"/>
          </a:bodyPr>
          <a:lstStyle/>
          <a:p>
            <a:r>
              <a:rPr lang="zh-CN" altLang="en-US" b="1" dirty="0">
                <a:solidFill>
                  <a:srgbClr val="002060"/>
                </a:solidFill>
                <a:latin typeface="黑体" panose="02010609060101010101" charset="-122"/>
                <a:ea typeface="黑体" panose="02010609060101010101" charset="-122"/>
              </a:rPr>
              <a:t>昆山反杀案</a:t>
            </a:r>
            <a:endParaRPr lang="zh-CN" altLang="en-US" dirty="0">
              <a:latin typeface="黑体" panose="02010609060101010101" charset="-122"/>
              <a:ea typeface="黑体" panose="02010609060101010101" charset="-122"/>
            </a:endParaRPr>
          </a:p>
        </p:txBody>
      </p:sp>
      <p:sp>
        <p:nvSpPr>
          <p:cNvPr id="3" name="内容占位符 2"/>
          <p:cNvSpPr>
            <a:spLocks noGrp="1"/>
          </p:cNvSpPr>
          <p:nvPr>
            <p:ph idx="1"/>
          </p:nvPr>
        </p:nvSpPr>
        <p:spPr>
          <a:xfrm>
            <a:off x="1981200" y="1500174"/>
            <a:ext cx="8229600" cy="5143536"/>
          </a:xfrm>
        </p:spPr>
        <p:txBody>
          <a:bodyPr>
            <a:normAutofit/>
          </a:bodyPr>
          <a:lstStyle/>
          <a:p>
            <a:pPr>
              <a:lnSpc>
                <a:spcPts val="2100"/>
              </a:lnSpc>
            </a:pPr>
            <a:r>
              <a:rPr lang="en-US" altLang="zh-CN" sz="1800" b="1" dirty="0">
                <a:ea typeface="楷体_GB2312"/>
              </a:rPr>
              <a:t>2018</a:t>
            </a:r>
            <a:r>
              <a:rPr lang="zh-CN" altLang="en-US" sz="1800" b="1" dirty="0">
                <a:ea typeface="楷体_GB2312"/>
              </a:rPr>
              <a:t>年</a:t>
            </a:r>
            <a:r>
              <a:rPr lang="en-US" altLang="zh-CN" sz="1800" b="1" dirty="0">
                <a:ea typeface="楷体_GB2312"/>
              </a:rPr>
              <a:t>8</a:t>
            </a:r>
            <a:r>
              <a:rPr lang="zh-CN" altLang="en-US" sz="1800" b="1" dirty="0">
                <a:ea typeface="楷体_GB2312"/>
              </a:rPr>
              <a:t>月</a:t>
            </a:r>
            <a:r>
              <a:rPr lang="en-US" altLang="zh-CN" sz="1800" b="1" dirty="0">
                <a:ea typeface="楷体_GB2312"/>
              </a:rPr>
              <a:t>27</a:t>
            </a:r>
            <a:r>
              <a:rPr lang="zh-CN" altLang="en-US" sz="1800" b="1" dirty="0">
                <a:ea typeface="楷体_GB2312"/>
              </a:rPr>
              <a:t>日</a:t>
            </a:r>
            <a:r>
              <a:rPr lang="en-US" altLang="zh-CN" sz="1800" b="1" dirty="0">
                <a:ea typeface="楷体_GB2312"/>
              </a:rPr>
              <a:t>21</a:t>
            </a:r>
            <a:r>
              <a:rPr lang="zh-CN" altLang="en-US" sz="1800" b="1" dirty="0">
                <a:ea typeface="楷体_GB2312"/>
              </a:rPr>
              <a:t>时许，昆山市开发区震川路、顺帆路路口一轿车向右强行闯入非机动车道，与电动车发生轻微交通事故。双方争执时车内一名男子刘某不依不饶拿出刀，砍向骑车人于某。骑车人虽然连连躲避，但仍被砍中。之后，刘某在砍人时，长刀落地，于某捡起长刀，反过来砍向刘某。于某连砍数刀，刘某被砍伤倒在草丛。</a:t>
            </a:r>
            <a:endParaRPr lang="en-US" altLang="zh-CN" sz="1800" b="1" dirty="0">
              <a:ea typeface="楷体_GB2312"/>
            </a:endParaRPr>
          </a:p>
          <a:p>
            <a:r>
              <a:rPr lang="zh-CN" altLang="en-US" sz="2600" b="1" dirty="0">
                <a:solidFill>
                  <a:srgbClr val="FF0000"/>
                </a:solidFill>
                <a:ea typeface="楷体_GB2312"/>
              </a:rPr>
              <a:t>于某的行为属于正当防卫，不负刑事责任</a:t>
            </a:r>
            <a:r>
              <a:rPr lang="zh-CN" altLang="en-US" sz="2600" b="1" dirty="0">
                <a:ea typeface="楷体_GB2312"/>
              </a:rPr>
              <a:t>，</a:t>
            </a:r>
            <a:r>
              <a:rPr lang="zh-CN" altLang="en-US" sz="2600" b="1" dirty="0">
                <a:solidFill>
                  <a:srgbClr val="002060"/>
                </a:solidFill>
                <a:ea typeface="楷体_GB2312"/>
              </a:rPr>
              <a:t>公安机关依法撤销于海明案件。主要理由如下：</a:t>
            </a:r>
            <a:endParaRPr lang="en-US" altLang="zh-CN" sz="2600" b="1" dirty="0">
              <a:solidFill>
                <a:srgbClr val="002060"/>
              </a:solidFill>
              <a:ea typeface="楷体_GB2312"/>
            </a:endParaRPr>
          </a:p>
          <a:p>
            <a:pPr>
              <a:lnSpc>
                <a:spcPct val="150000"/>
              </a:lnSpc>
              <a:buNone/>
            </a:pPr>
            <a:r>
              <a:rPr lang="en-US" altLang="zh-CN" sz="2000" b="1" dirty="0">
                <a:solidFill>
                  <a:srgbClr val="002060"/>
                </a:solidFill>
                <a:ea typeface="楷体_GB2312"/>
              </a:rPr>
              <a:t>1.</a:t>
            </a:r>
            <a:r>
              <a:rPr lang="zh-CN" altLang="en-US" sz="2000" b="1" dirty="0">
                <a:solidFill>
                  <a:srgbClr val="002060"/>
                </a:solidFill>
                <a:ea typeface="楷体_GB2312"/>
              </a:rPr>
              <a:t>刘海龙的行为属于刑法意义上的“行凶”</a:t>
            </a:r>
            <a:endParaRPr lang="en-US" altLang="zh-CN" sz="2000" b="1" dirty="0">
              <a:solidFill>
                <a:srgbClr val="002060"/>
              </a:solidFill>
              <a:ea typeface="楷体_GB2312"/>
            </a:endParaRPr>
          </a:p>
          <a:p>
            <a:pPr>
              <a:lnSpc>
                <a:spcPct val="150000"/>
              </a:lnSpc>
              <a:buNone/>
            </a:pPr>
            <a:r>
              <a:rPr lang="en-US" altLang="zh-CN" sz="2000" b="1" dirty="0">
                <a:solidFill>
                  <a:srgbClr val="002060"/>
                </a:solidFill>
                <a:ea typeface="楷体_GB2312"/>
              </a:rPr>
              <a:t>2.</a:t>
            </a:r>
            <a:r>
              <a:rPr lang="zh-CN" altLang="en-US" sz="2000" b="1" dirty="0">
                <a:solidFill>
                  <a:srgbClr val="002060"/>
                </a:solidFill>
                <a:ea typeface="楷体_GB2312"/>
              </a:rPr>
              <a:t>刘海龙的不法侵害是一个持续的过程</a:t>
            </a:r>
            <a:endParaRPr lang="en-US" altLang="zh-CN" sz="2000" b="1" dirty="0">
              <a:solidFill>
                <a:srgbClr val="002060"/>
              </a:solidFill>
              <a:ea typeface="楷体_GB2312"/>
            </a:endParaRPr>
          </a:p>
          <a:p>
            <a:pPr>
              <a:lnSpc>
                <a:spcPct val="150000"/>
              </a:lnSpc>
              <a:buNone/>
            </a:pPr>
            <a:r>
              <a:rPr lang="en-US" altLang="zh-CN" sz="2000" b="1" dirty="0">
                <a:solidFill>
                  <a:srgbClr val="002060"/>
                </a:solidFill>
                <a:ea typeface="楷体_GB2312"/>
              </a:rPr>
              <a:t>3.</a:t>
            </a:r>
            <a:r>
              <a:rPr lang="zh-CN" altLang="en-US" sz="2000" b="1" dirty="0">
                <a:solidFill>
                  <a:srgbClr val="002060"/>
                </a:solidFill>
                <a:ea typeface="楷体_GB2312"/>
              </a:rPr>
              <a:t>于海明的行为出于防卫目的</a:t>
            </a:r>
          </a:p>
          <a:p>
            <a:endParaRPr lang="zh-CN" altLang="en-US" dirty="0"/>
          </a:p>
        </p:txBody>
      </p:sp>
      <p:pic>
        <p:nvPicPr>
          <p:cNvPr id="4" name="Picture 2" descr="C:\Users\Administrator\Desktop\index.jpg"/>
          <p:cNvPicPr>
            <a:picLocks noChangeAspect="1" noChangeArrowheads="1"/>
          </p:cNvPicPr>
          <p:nvPr/>
        </p:nvPicPr>
        <p:blipFill>
          <a:blip r:embed="rId2"/>
          <a:srcRect/>
          <a:stretch>
            <a:fillRect/>
          </a:stretch>
        </p:blipFill>
        <p:spPr bwMode="auto">
          <a:xfrm>
            <a:off x="7388679" y="4127320"/>
            <a:ext cx="4139292" cy="2335013"/>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36412" y="1633811"/>
            <a:ext cx="8222693" cy="445643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body" idx="1"/>
          </p:nvPr>
        </p:nvSpPr>
        <p:spPr>
          <a:xfrm>
            <a:off x="2133600" y="2057400"/>
            <a:ext cx="6172200" cy="4419600"/>
          </a:xfrm>
          <a:noFill/>
        </p:spPr>
        <p:txBody>
          <a:bodyPr/>
          <a:lstStyle/>
          <a:p>
            <a:pPr eaLnBrk="1" hangingPunct="1">
              <a:lnSpc>
                <a:spcPct val="80000"/>
              </a:lnSpc>
            </a:pPr>
            <a:endParaRPr lang="en-US" altLang="zh-CN" sz="2000" b="1">
              <a:ea typeface="黑体" panose="02010609060101010101" charset="-122"/>
            </a:endParaRPr>
          </a:p>
          <a:p>
            <a:pPr eaLnBrk="1" hangingPunct="1">
              <a:lnSpc>
                <a:spcPct val="80000"/>
              </a:lnSpc>
            </a:pPr>
            <a:r>
              <a:rPr lang="zh-CN" altLang="en-US" sz="2000" b="1">
                <a:solidFill>
                  <a:srgbClr val="008000"/>
                </a:solidFill>
                <a:latin typeface="楷体_GB2312" panose="02010609030101010101" pitchFamily="49" charset="-122"/>
                <a:ea typeface="楷体_GB2312" panose="02010609030101010101" pitchFamily="49" charset="-122"/>
              </a:rPr>
              <a:t>紧急避险：</a:t>
            </a:r>
            <a:r>
              <a:rPr lang="zh-CN" altLang="en-US" sz="2000" b="1">
                <a:latin typeface="楷体_GB2312" panose="02010609030101010101" pitchFamily="49" charset="-122"/>
                <a:ea typeface="楷体_GB2312" panose="02010609030101010101" pitchFamily="49" charset="-122"/>
              </a:rPr>
              <a:t>是指为了使国家、公共利益、本人或者他人的人身、财产和其他权利免受正在发生的危险，不得已而采取的损害另一较小合法权益的行为。</a:t>
            </a:r>
          </a:p>
          <a:p>
            <a:pPr eaLnBrk="1" hangingPunct="1">
              <a:lnSpc>
                <a:spcPct val="80000"/>
              </a:lnSpc>
            </a:pPr>
            <a:endParaRPr lang="zh-CN" altLang="en-US" sz="2000" b="1">
              <a:latin typeface="楷体_GB2312" panose="02010609030101010101" pitchFamily="49" charset="-122"/>
              <a:ea typeface="楷体_GB2312" panose="02010609030101010101" pitchFamily="49" charset="-122"/>
            </a:endParaRPr>
          </a:p>
          <a:p>
            <a:pPr eaLnBrk="1" hangingPunct="1">
              <a:lnSpc>
                <a:spcPct val="80000"/>
              </a:lnSpc>
            </a:pPr>
            <a:r>
              <a:rPr lang="zh-CN" altLang="en-US" sz="2000" b="1">
                <a:solidFill>
                  <a:srgbClr val="008000"/>
                </a:solidFill>
                <a:latin typeface="楷体_GB2312" panose="02010609030101010101" pitchFamily="49" charset="-122"/>
                <a:ea typeface="楷体_GB2312" panose="02010609030101010101" pitchFamily="49" charset="-122"/>
              </a:rPr>
              <a:t>紧急避险成立的条件：</a:t>
            </a:r>
            <a:r>
              <a:rPr lang="zh-CN" altLang="en-US" sz="2000" b="1">
                <a:latin typeface="楷体_GB2312" panose="02010609030101010101" pitchFamily="49" charset="-122"/>
                <a:ea typeface="楷体_GB2312" panose="02010609030101010101" pitchFamily="49" charset="-122"/>
              </a:rPr>
              <a:t>避险目的是为了保护合法权益；避险起因是合法权益受到</a:t>
            </a:r>
            <a:r>
              <a:rPr lang="zh-CN" altLang="en-US" sz="2000" b="1">
                <a:ea typeface="楷体_GB2312" panose="02010609030101010101" pitchFamily="49" charset="-122"/>
              </a:rPr>
              <a:t>“</a:t>
            </a:r>
            <a:r>
              <a:rPr lang="zh-CN" altLang="en-US" sz="2000" b="1">
                <a:latin typeface="楷体_GB2312" panose="02010609030101010101" pitchFamily="49" charset="-122"/>
                <a:ea typeface="楷体_GB2312" panose="02010609030101010101" pitchFamily="49" charset="-122"/>
              </a:rPr>
              <a:t>危险</a:t>
            </a:r>
            <a:r>
              <a:rPr lang="zh-CN" altLang="en-US" sz="2000" b="1">
                <a:ea typeface="楷体_GB2312" panose="02010609030101010101" pitchFamily="49" charset="-122"/>
              </a:rPr>
              <a:t>”</a:t>
            </a:r>
            <a:r>
              <a:rPr lang="zh-CN" altLang="en-US" sz="2000" b="1">
                <a:latin typeface="楷体_GB2312" panose="02010609030101010101" pitchFamily="49" charset="-122"/>
                <a:ea typeface="楷体_GB2312" panose="02010609030101010101" pitchFamily="49" charset="-122"/>
              </a:rPr>
              <a:t>的威胁，危险的来源包括自身的生理或病理所引起、他人的不法侵害所引起、大自然自发力量所引起的、来自动物的侵袭；危险正在发生；避险对象是第三者；紧急避险所造成的损害，只能小于所避免的损害，不能等于或大于所避免的损害。</a:t>
            </a:r>
          </a:p>
          <a:p>
            <a:pPr eaLnBrk="1" hangingPunct="1">
              <a:lnSpc>
                <a:spcPct val="80000"/>
              </a:lnSpc>
            </a:pPr>
            <a:endParaRPr lang="zh-CN" altLang="en-US" sz="2000" b="1">
              <a:latin typeface="楷体_GB2312" panose="02010609030101010101" pitchFamily="49" charset="-122"/>
              <a:ea typeface="楷体_GB2312" panose="02010609030101010101" pitchFamily="49" charset="-122"/>
            </a:endParaRPr>
          </a:p>
          <a:p>
            <a:pPr eaLnBrk="1" hangingPunct="1">
              <a:lnSpc>
                <a:spcPct val="80000"/>
              </a:lnSpc>
            </a:pPr>
            <a:r>
              <a:rPr lang="zh-CN" altLang="en-US" sz="2000" b="1">
                <a:solidFill>
                  <a:srgbClr val="008000"/>
                </a:solidFill>
                <a:latin typeface="楷体_GB2312" panose="02010609030101010101" pitchFamily="49" charset="-122"/>
                <a:ea typeface="楷体_GB2312" panose="02010609030101010101" pitchFamily="49" charset="-122"/>
              </a:rPr>
              <a:t>避险的限制：</a:t>
            </a:r>
            <a:r>
              <a:rPr lang="zh-CN" altLang="en-US" sz="2000" b="1">
                <a:latin typeface="楷体_GB2312" panose="02010609030101010101" pitchFamily="49" charset="-122"/>
                <a:ea typeface="楷体_GB2312" panose="02010609030101010101" pitchFamily="49" charset="-122"/>
              </a:rPr>
              <a:t>避险的手段必须合理；职务、业务上负有特殊义务的人不能借口紧急避险不履行义务。</a:t>
            </a:r>
          </a:p>
          <a:p>
            <a:pPr eaLnBrk="1" hangingPunct="1">
              <a:lnSpc>
                <a:spcPct val="80000"/>
              </a:lnSpc>
              <a:buFontTx/>
              <a:buNone/>
            </a:pPr>
            <a:endParaRPr lang="en-US" altLang="zh-CN" sz="2000" b="1">
              <a:latin typeface="楷体_GB2312" panose="02010609030101010101" pitchFamily="49" charset="-122"/>
              <a:ea typeface="楷体_GB2312" panose="02010609030101010101" pitchFamily="49" charset="-122"/>
            </a:endParaRPr>
          </a:p>
        </p:txBody>
      </p:sp>
      <p:sp>
        <p:nvSpPr>
          <p:cNvPr id="128004" name="Rectangle 4"/>
          <p:cNvSpPr>
            <a:spLocks noChangeArrowheads="1"/>
          </p:cNvSpPr>
          <p:nvPr/>
        </p:nvSpPr>
        <p:spPr bwMode="auto">
          <a:xfrm>
            <a:off x="2514600" y="1219200"/>
            <a:ext cx="2667000" cy="579438"/>
          </a:xfrm>
          <a:prstGeom prst="rect">
            <a:avLst/>
          </a:prstGeom>
          <a:noFill/>
          <a:ln w="9525">
            <a:noFill/>
            <a:miter lim="800000"/>
          </a:ln>
        </p:spPr>
        <p:txBody>
          <a:bodyPr>
            <a:spAutoFit/>
          </a:bodyPr>
          <a:lstStyle/>
          <a:p>
            <a:r>
              <a:rPr lang="zh-CN" altLang="en-US" sz="3200" b="1">
                <a:solidFill>
                  <a:srgbClr val="FF0000"/>
                </a:solidFill>
                <a:ea typeface="黑体" panose="02010609060101010101" charset="-122"/>
              </a:rPr>
              <a:t>紧急避险</a:t>
            </a:r>
          </a:p>
        </p:txBody>
      </p:sp>
      <p:sp>
        <p:nvSpPr>
          <p:cNvPr id="128005" name="Rectangle 5"/>
          <p:cNvSpPr>
            <a:spLocks noChangeArrowheads="1"/>
          </p:cNvSpPr>
          <p:nvPr/>
        </p:nvSpPr>
        <p:spPr bwMode="auto">
          <a:xfrm>
            <a:off x="1703389" y="188914"/>
            <a:ext cx="8713787" cy="6453187"/>
          </a:xfrm>
          <a:prstGeom prst="rect">
            <a:avLst/>
          </a:prstGeom>
          <a:noFill/>
          <a:ln w="9525">
            <a:noFill/>
            <a:miter lim="800000"/>
          </a:ln>
        </p:spPr>
        <p:txBody>
          <a:bodyPr/>
          <a:lstStyle/>
          <a:p>
            <a:pPr marL="342900" indent="-342900">
              <a:lnSpc>
                <a:spcPct val="80000"/>
              </a:lnSpc>
              <a:spcBef>
                <a:spcPct val="20000"/>
              </a:spcBef>
            </a:pPr>
            <a:r>
              <a:rPr lang="en-US" altLang="zh-CN" sz="2000">
                <a:latin typeface="黑体" panose="02010609060101010101" charset="-122"/>
                <a:ea typeface="黑体" panose="02010609060101010101" charset="-122"/>
              </a:rPr>
              <a:t>         </a:t>
            </a:r>
            <a:endParaRPr lang="en-US" altLang="zh-CN" sz="3200" b="1">
              <a:solidFill>
                <a:srgbClr val="00FF00"/>
              </a:solidFill>
              <a:latin typeface="黑体" panose="02010609060101010101" charset="-122"/>
              <a:ea typeface="黑体" panose="02010609060101010101" charset="-122"/>
            </a:endParaRPr>
          </a:p>
        </p:txBody>
      </p:sp>
      <p:pic>
        <p:nvPicPr>
          <p:cNvPr id="8" name="图片 7" descr="武松打虎.jpg"/>
          <p:cNvPicPr>
            <a:picLocks noChangeAspect="1"/>
          </p:cNvPicPr>
          <p:nvPr/>
        </p:nvPicPr>
        <p:blipFill>
          <a:blip r:embed="rId2"/>
          <a:srcRect b="6796"/>
          <a:stretch>
            <a:fillRect/>
          </a:stretch>
        </p:blipFill>
        <p:spPr bwMode="auto">
          <a:xfrm>
            <a:off x="8763000" y="2590800"/>
            <a:ext cx="1447800" cy="3276600"/>
          </a:xfrm>
          <a:prstGeom prst="rect">
            <a:avLst/>
          </a:prstGeom>
          <a:noFill/>
          <a:ln w="9525">
            <a:noFill/>
            <a:miter lim="800000"/>
            <a:headEnd/>
            <a:tailEnd/>
          </a:ln>
          <a:effectLst>
            <a:outerShdw algn="tl" rotWithShape="0">
              <a:srgbClr val="000000">
                <a:alpha val="70000"/>
              </a:srgbClr>
            </a:outerShdw>
          </a:effectLst>
        </p:spPr>
      </p:pic>
      <p:sp>
        <p:nvSpPr>
          <p:cNvPr id="3" name="标题 2"/>
          <p:cNvSpPr>
            <a:spLocks noGrp="1"/>
          </p:cNvSpPr>
          <p:nvPr>
            <p:ph type="title"/>
          </p:nvPr>
        </p:nvSpPr>
        <p:spPr/>
        <p:txBody>
          <a:bodyPr/>
          <a:lstStyle/>
          <a:p>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073516" y="2292262"/>
            <a:ext cx="583247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刑罚制度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640415" y="2292262"/>
            <a:ext cx="57626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三</a:t>
            </a:r>
          </a:p>
        </p:txBody>
      </p:sp>
      <p:sp>
        <p:nvSpPr>
          <p:cNvPr id="4" name="圆角矩形 2"/>
          <p:cNvSpPr>
            <a:spLocks noChangeArrowheads="1"/>
          </p:cNvSpPr>
          <p:nvPr/>
        </p:nvSpPr>
        <p:spPr bwMode="auto">
          <a:xfrm>
            <a:off x="3566596" y="2309026"/>
            <a:ext cx="723900" cy="503237"/>
          </a:xfrm>
          <a:prstGeom prst="roundRect">
            <a:avLst>
              <a:gd name="adj" fmla="val 16667"/>
            </a:avLst>
          </a:prstGeom>
          <a:noFill/>
          <a:ln w="9525">
            <a:solidFill>
              <a:schemeClr val="tx1"/>
            </a:solidFill>
            <a:rou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anose="02010609030101010101" pitchFamily="49"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xmlns="" val="0"/>
              </a:ext>
            </a:extLst>
          </a:blip>
          <a:srcRect l="15726" t="20933" r="11547"/>
          <a:stretch>
            <a:fillRect/>
          </a:stretch>
        </p:blipFill>
        <p:spPr>
          <a:xfrm>
            <a:off x="4516581" y="3439680"/>
            <a:ext cx="3546764" cy="2253673"/>
          </a:xfrm>
          <a:prstGeom prst="rect">
            <a:avLst/>
          </a:prstGeom>
          <a:effectLst>
            <a:softEdge rad="317500"/>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2743200" y="1295400"/>
            <a:ext cx="3657600" cy="641350"/>
          </a:xfrm>
          <a:prstGeom prst="rect">
            <a:avLst/>
          </a:prstGeom>
          <a:noFill/>
          <a:ln w="9525">
            <a:noFill/>
            <a:miter lim="800000"/>
          </a:ln>
        </p:spPr>
        <p:txBody>
          <a:bodyPr>
            <a:spAutoFit/>
          </a:bodyPr>
          <a:lstStyle/>
          <a:p>
            <a:pPr>
              <a:spcBef>
                <a:spcPct val="50000"/>
              </a:spcBef>
            </a:pPr>
            <a:r>
              <a:rPr lang="zh-CN" altLang="en-US" sz="3600" b="1" dirty="0">
                <a:solidFill>
                  <a:srgbClr val="FF3300"/>
                </a:solidFill>
                <a:ea typeface="黑体" panose="02010609060101010101" charset="-122"/>
              </a:rPr>
              <a:t>  刑罚制度</a:t>
            </a:r>
          </a:p>
        </p:txBody>
      </p:sp>
      <p:sp>
        <p:nvSpPr>
          <p:cNvPr id="145412" name="Rectangle 4"/>
          <p:cNvSpPr>
            <a:spLocks noGrp="1" noChangeArrowheads="1"/>
          </p:cNvSpPr>
          <p:nvPr>
            <p:ph type="body" idx="1"/>
          </p:nvPr>
        </p:nvSpPr>
        <p:spPr>
          <a:xfrm>
            <a:off x="2362200" y="2667000"/>
            <a:ext cx="4876800" cy="3581400"/>
          </a:xfrm>
          <a:noFill/>
        </p:spPr>
        <p:txBody>
          <a:bodyPr/>
          <a:lstStyle/>
          <a:p>
            <a:pPr eaLnBrk="1" hangingPunct="1">
              <a:lnSpc>
                <a:spcPct val="80000"/>
              </a:lnSpc>
            </a:pPr>
            <a:r>
              <a:rPr kumimoji="1" lang="zh-CN" altLang="en-US" sz="2000" b="1">
                <a:ea typeface="楷体_GB2312" panose="02010609030101010101" pitchFamily="49" charset="-122"/>
              </a:rPr>
              <a:t>刑罚是由刑法规定的，由国家审判机关依法对犯罪分子所适用的限制或者剥夺其某种权益的最严厉的法律制裁方法。</a:t>
            </a:r>
          </a:p>
          <a:p>
            <a:pPr eaLnBrk="1" hangingPunct="1">
              <a:lnSpc>
                <a:spcPct val="80000"/>
              </a:lnSpc>
            </a:pPr>
            <a:endParaRPr kumimoji="1" lang="zh-CN" altLang="en-US" sz="2000" b="1">
              <a:ea typeface="楷体_GB2312" panose="02010609030101010101" pitchFamily="49" charset="-122"/>
            </a:endParaRPr>
          </a:p>
          <a:p>
            <a:pPr eaLnBrk="1" hangingPunct="1">
              <a:lnSpc>
                <a:spcPct val="80000"/>
              </a:lnSpc>
            </a:pPr>
            <a:r>
              <a:rPr kumimoji="1" lang="zh-CN" altLang="en-US" sz="2000" b="1">
                <a:ea typeface="楷体_GB2312" panose="02010609030101010101" pitchFamily="49" charset="-122"/>
              </a:rPr>
              <a:t>我国</a:t>
            </a:r>
            <a:r>
              <a:rPr kumimoji="1" lang="en-US" altLang="zh-CN" sz="2000" b="1">
                <a:ea typeface="楷体_GB2312" panose="02010609030101010101" pitchFamily="49" charset="-122"/>
              </a:rPr>
              <a:t>《</a:t>
            </a:r>
            <a:r>
              <a:rPr kumimoji="1" lang="zh-CN" altLang="en-US" sz="2000" b="1">
                <a:ea typeface="楷体_GB2312" panose="02010609030101010101" pitchFamily="49" charset="-122"/>
              </a:rPr>
              <a:t>刑法</a:t>
            </a:r>
            <a:r>
              <a:rPr kumimoji="1" lang="en-US" altLang="zh-CN" sz="2000" b="1">
                <a:ea typeface="楷体_GB2312" panose="02010609030101010101" pitchFamily="49" charset="-122"/>
              </a:rPr>
              <a:t>》</a:t>
            </a:r>
            <a:r>
              <a:rPr kumimoji="1" lang="zh-CN" altLang="en-US" sz="2000" b="1">
                <a:ea typeface="楷体_GB2312" panose="02010609030101010101" pitchFamily="49" charset="-122"/>
              </a:rPr>
              <a:t>规定的刑罚体系由主刑和附加刑构成。</a:t>
            </a:r>
          </a:p>
          <a:p>
            <a:pPr eaLnBrk="1" hangingPunct="1">
              <a:lnSpc>
                <a:spcPct val="80000"/>
              </a:lnSpc>
            </a:pPr>
            <a:endParaRPr kumimoji="1" lang="zh-CN" altLang="en-US" sz="2000" b="1">
              <a:ea typeface="楷体_GB2312" panose="02010609030101010101" pitchFamily="49" charset="-122"/>
            </a:endParaRPr>
          </a:p>
          <a:p>
            <a:pPr eaLnBrk="1" hangingPunct="1">
              <a:lnSpc>
                <a:spcPct val="80000"/>
              </a:lnSpc>
            </a:pPr>
            <a:r>
              <a:rPr kumimoji="1" lang="zh-CN" altLang="en-US" sz="2000" b="1">
                <a:ea typeface="楷体_GB2312" panose="02010609030101010101" pitchFamily="49" charset="-122"/>
              </a:rPr>
              <a:t>对犯罪分子决定刑罚，应当根据犯罪事实、性质、情节和对社会的危害程度，依照刑法的有关规定予以判处。具体的量刑制度包括累犯、自首和立功、数罪并罚、缓刑等。</a:t>
            </a:r>
          </a:p>
          <a:p>
            <a:pPr eaLnBrk="1" hangingPunct="1">
              <a:lnSpc>
                <a:spcPct val="80000"/>
              </a:lnSpc>
            </a:pPr>
            <a:endParaRPr kumimoji="1" lang="en-US" altLang="zh-CN" sz="2400" b="1">
              <a:ea typeface="楷体_GB2312" panose="02010609030101010101" pitchFamily="49" charset="-122"/>
            </a:endParaRPr>
          </a:p>
        </p:txBody>
      </p:sp>
      <p:pic>
        <p:nvPicPr>
          <p:cNvPr id="145413" name="Picture 7" descr="查看原始图片">
            <a:hlinkClick r:id="rId2"/>
          </p:cNvPr>
          <p:cNvPicPr>
            <a:picLocks noChangeAspect="1" noChangeArrowheads="1"/>
          </p:cNvPicPr>
          <p:nvPr/>
        </p:nvPicPr>
        <p:blipFill>
          <a:blip r:embed="rId3"/>
          <a:srcRect/>
          <a:stretch>
            <a:fillRect/>
          </a:stretch>
        </p:blipFill>
        <p:spPr bwMode="auto">
          <a:xfrm>
            <a:off x="7696200" y="3276600"/>
            <a:ext cx="2514600" cy="2438400"/>
          </a:xfrm>
          <a:prstGeom prst="rect">
            <a:avLst/>
          </a:prstGeom>
          <a:noFill/>
          <a:ln w="9525">
            <a:noFill/>
            <a:miter lim="800000"/>
            <a:headEnd/>
            <a:tailEnd/>
          </a:ln>
        </p:spPr>
      </p:pic>
      <p:sp>
        <p:nvSpPr>
          <p:cNvPr id="3" name="标题 2"/>
          <p:cNvSpPr>
            <a:spLocks noGrp="1"/>
          </p:cNvSpPr>
          <p:nvPr>
            <p:ph type="title"/>
          </p:nvPr>
        </p:nvSpPr>
        <p:spPr/>
        <p:txBody>
          <a:bodyPr/>
          <a:lstStyle/>
          <a:p>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4"/>
          <p:cNvSpPr>
            <a:spLocks noChangeArrowheads="1"/>
          </p:cNvSpPr>
          <p:nvPr/>
        </p:nvSpPr>
        <p:spPr bwMode="auto">
          <a:xfrm>
            <a:off x="2133600" y="1295400"/>
            <a:ext cx="2667000" cy="579438"/>
          </a:xfrm>
          <a:prstGeom prst="rect">
            <a:avLst/>
          </a:prstGeom>
          <a:noFill/>
          <a:ln w="9525">
            <a:noFill/>
            <a:miter lim="800000"/>
          </a:ln>
        </p:spPr>
        <p:txBody>
          <a:bodyPr>
            <a:spAutoFit/>
          </a:bodyPr>
          <a:lstStyle/>
          <a:p>
            <a:r>
              <a:rPr lang="zh-CN" altLang="en-US" sz="3200" b="1">
                <a:solidFill>
                  <a:srgbClr val="FF0000"/>
                </a:solidFill>
                <a:ea typeface="黑体" panose="02010609060101010101" charset="-122"/>
              </a:rPr>
              <a:t>刑罚的体系</a:t>
            </a:r>
          </a:p>
        </p:txBody>
      </p:sp>
      <p:sp>
        <p:nvSpPr>
          <p:cNvPr id="146436" name="Rectangle 5"/>
          <p:cNvSpPr>
            <a:spLocks noChangeArrowheads="1"/>
          </p:cNvSpPr>
          <p:nvPr/>
        </p:nvSpPr>
        <p:spPr bwMode="auto">
          <a:xfrm>
            <a:off x="1703389" y="188914"/>
            <a:ext cx="8713787" cy="6453187"/>
          </a:xfrm>
          <a:prstGeom prst="rect">
            <a:avLst/>
          </a:prstGeom>
          <a:noFill/>
          <a:ln w="9525">
            <a:noFill/>
            <a:miter lim="800000"/>
          </a:ln>
        </p:spPr>
        <p:txBody>
          <a:bodyPr/>
          <a:lstStyle/>
          <a:p>
            <a:pPr marL="342900" indent="-342900">
              <a:lnSpc>
                <a:spcPct val="80000"/>
              </a:lnSpc>
              <a:spcBef>
                <a:spcPct val="20000"/>
              </a:spcBef>
            </a:pPr>
            <a:r>
              <a:rPr lang="en-US" altLang="zh-CN" sz="2000">
                <a:latin typeface="黑体" panose="02010609060101010101" charset="-122"/>
                <a:ea typeface="黑体" panose="02010609060101010101" charset="-122"/>
              </a:rPr>
              <a:t>         </a:t>
            </a:r>
            <a:endParaRPr lang="en-US" altLang="zh-CN" sz="3200" b="1">
              <a:solidFill>
                <a:srgbClr val="00FF00"/>
              </a:solidFill>
              <a:latin typeface="黑体" panose="02010609060101010101" charset="-122"/>
              <a:ea typeface="黑体" panose="02010609060101010101" charset="-122"/>
            </a:endParaRPr>
          </a:p>
        </p:txBody>
      </p:sp>
      <p:grpSp>
        <p:nvGrpSpPr>
          <p:cNvPr id="2" name="Group 8"/>
          <p:cNvGrpSpPr/>
          <p:nvPr/>
        </p:nvGrpSpPr>
        <p:grpSpPr bwMode="auto">
          <a:xfrm>
            <a:off x="2819400" y="3324225"/>
            <a:ext cx="2286000" cy="2667000"/>
            <a:chOff x="720" y="1998"/>
            <a:chExt cx="1440" cy="1680"/>
          </a:xfrm>
        </p:grpSpPr>
        <p:sp>
          <p:nvSpPr>
            <p:cNvPr id="146454" name="AutoShape 9"/>
            <p:cNvSpPr>
              <a:spLocks noChangeArrowheads="1"/>
            </p:cNvSpPr>
            <p:nvPr/>
          </p:nvSpPr>
          <p:spPr bwMode="auto">
            <a:xfrm>
              <a:off x="720" y="1998"/>
              <a:ext cx="1440" cy="1680"/>
            </a:xfrm>
            <a:prstGeom prst="roundRect">
              <a:avLst>
                <a:gd name="adj" fmla="val 16667"/>
              </a:avLst>
            </a:prstGeom>
            <a:solidFill>
              <a:srgbClr val="FF9966"/>
            </a:solidFill>
            <a:ln w="38100">
              <a:solidFill>
                <a:schemeClr val="tx1"/>
              </a:solidFill>
              <a:round/>
            </a:ln>
          </p:spPr>
          <p:txBody>
            <a:bodyPr wrap="none" anchor="ctr"/>
            <a:lstStyle/>
            <a:p>
              <a:pPr algn="ctr" eaLnBrk="0" hangingPunct="0"/>
              <a:endParaRPr lang="zh-CN" altLang="zh-CN">
                <a:latin typeface="Verdana" panose="020B0604030504040204" pitchFamily="34" charset="0"/>
                <a:ea typeface="宋体" panose="02010600030101010101" pitchFamily="2" charset="-122"/>
              </a:endParaRPr>
            </a:p>
          </p:txBody>
        </p:sp>
        <p:sp>
          <p:nvSpPr>
            <p:cNvPr id="146455" name="Text Box 10"/>
            <p:cNvSpPr txBox="1">
              <a:spLocks noChangeArrowheads="1"/>
            </p:cNvSpPr>
            <p:nvPr/>
          </p:nvSpPr>
          <p:spPr bwMode="auto">
            <a:xfrm>
              <a:off x="780" y="2124"/>
              <a:ext cx="1284" cy="1183"/>
            </a:xfrm>
            <a:prstGeom prst="rect">
              <a:avLst/>
            </a:prstGeom>
            <a:solidFill>
              <a:srgbClr val="FF9966"/>
            </a:solidFill>
            <a:ln w="9525">
              <a:noFill/>
              <a:miter lim="800000"/>
            </a:ln>
          </p:spPr>
          <p:txBody>
            <a:bodyPr>
              <a:spAutoFit/>
            </a:bodyPr>
            <a:lstStyle/>
            <a:p>
              <a:pPr algn="ctr" eaLnBrk="0" hangingPunct="0"/>
              <a:endParaRPr lang="en-US" altLang="zh-CN" b="1">
                <a:solidFill>
                  <a:srgbClr val="000000"/>
                </a:solidFill>
                <a:ea typeface="宋体" panose="02010600030101010101" pitchFamily="2" charset="-122"/>
              </a:endParaRPr>
            </a:p>
            <a:p>
              <a:pPr algn="ctr" eaLnBrk="0" hangingPunct="0"/>
              <a:r>
                <a:rPr lang="zh-CN" altLang="en-US" b="1"/>
                <a:t>主刑</a:t>
              </a:r>
            </a:p>
            <a:p>
              <a:pPr eaLnBrk="0" hangingPunct="0"/>
              <a:endParaRPr lang="zh-CN" altLang="en-US" sz="2000" b="1"/>
            </a:p>
            <a:p>
              <a:pPr eaLnBrk="0" hangingPunct="0"/>
              <a:r>
                <a:rPr lang="zh-CN" altLang="en-US" sz="2000" b="1"/>
                <a:t>指对犯罪分子独立适用的主要刑罚方法。</a:t>
              </a:r>
            </a:p>
          </p:txBody>
        </p:sp>
      </p:grpSp>
      <p:sp>
        <p:nvSpPr>
          <p:cNvPr id="322571" name="Freeform 11"/>
          <p:cNvSpPr/>
          <p:nvPr/>
        </p:nvSpPr>
        <p:spPr bwMode="gray">
          <a:xfrm>
            <a:off x="4899025" y="3227389"/>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a:defRPr/>
            </a:pPr>
            <a:endParaRPr lang="zh-CN" altLang="en-US"/>
          </a:p>
        </p:txBody>
      </p:sp>
      <p:sp>
        <p:nvSpPr>
          <p:cNvPr id="146439" name="AutoShape 12"/>
          <p:cNvSpPr>
            <a:spLocks noChangeAspect="1" noChangeArrowheads="1" noTextEdit="1"/>
          </p:cNvSpPr>
          <p:nvPr/>
        </p:nvSpPr>
        <p:spPr bwMode="gray">
          <a:xfrm flipH="1">
            <a:off x="6545264" y="3224213"/>
            <a:ext cx="909637" cy="1244600"/>
          </a:xfrm>
          <a:prstGeom prst="rect">
            <a:avLst/>
          </a:prstGeom>
          <a:noFill/>
          <a:ln w="9525">
            <a:noFill/>
            <a:miter lim="800000"/>
          </a:ln>
        </p:spPr>
        <p:txBody>
          <a:bodyPr/>
          <a:lstStyle/>
          <a:p>
            <a:endParaRPr lang="zh-CN" altLang="en-US"/>
          </a:p>
        </p:txBody>
      </p:sp>
      <p:grpSp>
        <p:nvGrpSpPr>
          <p:cNvPr id="3" name="Group 13"/>
          <p:cNvGrpSpPr/>
          <p:nvPr/>
        </p:nvGrpSpPr>
        <p:grpSpPr bwMode="auto">
          <a:xfrm>
            <a:off x="4724400" y="1600200"/>
            <a:ext cx="2998788" cy="1601788"/>
            <a:chOff x="1920" y="912"/>
            <a:chExt cx="1889" cy="1009"/>
          </a:xfrm>
        </p:grpSpPr>
        <p:grpSp>
          <p:nvGrpSpPr>
            <p:cNvPr id="4" name="Group 14"/>
            <p:cNvGrpSpPr/>
            <p:nvPr/>
          </p:nvGrpSpPr>
          <p:grpSpPr bwMode="auto">
            <a:xfrm>
              <a:off x="1920" y="912"/>
              <a:ext cx="1889" cy="1009"/>
              <a:chOff x="1997" y="1314"/>
              <a:chExt cx="1889" cy="1009"/>
            </a:xfrm>
          </p:grpSpPr>
          <p:grpSp>
            <p:nvGrpSpPr>
              <p:cNvPr id="5" name="Group 15"/>
              <p:cNvGrpSpPr/>
              <p:nvPr/>
            </p:nvGrpSpPr>
            <p:grpSpPr bwMode="auto">
              <a:xfrm>
                <a:off x="1997" y="1404"/>
                <a:ext cx="1889" cy="919"/>
                <a:chOff x="1973" y="1027"/>
                <a:chExt cx="1926" cy="937"/>
              </a:xfrm>
            </p:grpSpPr>
            <p:sp>
              <p:nvSpPr>
                <p:cNvPr id="322576" name="Oval 16"/>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pPr>
                    <a:defRPr/>
                  </a:pPr>
                  <a:endParaRPr lang="zh-CN" altLang="en-US"/>
                </a:p>
              </p:txBody>
            </p:sp>
            <p:sp>
              <p:nvSpPr>
                <p:cNvPr id="322577" name="Oval 17"/>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pPr>
                    <a:defRPr/>
                  </a:pPr>
                  <a:endParaRPr lang="zh-CN" altLang="en-US"/>
                </a:p>
              </p:txBody>
            </p:sp>
          </p:grpSp>
          <p:sp>
            <p:nvSpPr>
              <p:cNvPr id="322578" name="Oval 18"/>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pPr>
                  <a:defRPr/>
                </a:pPr>
                <a:endParaRPr lang="zh-CN" altLang="en-US"/>
              </a:p>
            </p:txBody>
          </p:sp>
          <p:sp>
            <p:nvSpPr>
              <p:cNvPr id="322579" name="Oval 19"/>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pPr>
                  <a:defRPr/>
                </a:pPr>
                <a:endParaRPr lang="zh-CN" altLang="en-US"/>
              </a:p>
            </p:txBody>
          </p:sp>
          <p:sp>
            <p:nvSpPr>
              <p:cNvPr id="322580" name="Oval 20"/>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pPr>
                  <a:defRPr/>
                </a:pPr>
                <a:endParaRPr lang="zh-CN" altLang="en-US"/>
              </a:p>
            </p:txBody>
          </p:sp>
          <p:sp>
            <p:nvSpPr>
              <p:cNvPr id="322581" name="Oval 21"/>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pPr>
                  <a:defRPr/>
                </a:pPr>
                <a:endParaRPr lang="zh-CN" altLang="en-US"/>
              </a:p>
            </p:txBody>
          </p:sp>
        </p:grpSp>
        <p:sp>
          <p:nvSpPr>
            <p:cNvPr id="146446" name="Text Box 22"/>
            <p:cNvSpPr txBox="1">
              <a:spLocks noChangeArrowheads="1"/>
            </p:cNvSpPr>
            <p:nvPr/>
          </p:nvSpPr>
          <p:spPr bwMode="auto">
            <a:xfrm>
              <a:off x="2520" y="960"/>
              <a:ext cx="630" cy="365"/>
            </a:xfrm>
            <a:prstGeom prst="rect">
              <a:avLst/>
            </a:prstGeom>
            <a:noFill/>
            <a:ln w="9525" algn="ctr">
              <a:noFill/>
              <a:miter lim="800000"/>
            </a:ln>
          </p:spPr>
          <p:txBody>
            <a:bodyPr wrap="none">
              <a:spAutoFit/>
            </a:bodyPr>
            <a:lstStyle/>
            <a:p>
              <a:pPr algn="ctr" eaLnBrk="0" hangingPunct="0"/>
              <a:r>
                <a:rPr lang="zh-CN" altLang="en-US" sz="3200" b="1">
                  <a:solidFill>
                    <a:srgbClr val="000000"/>
                  </a:solidFill>
                </a:rPr>
                <a:t>刑罚</a:t>
              </a:r>
              <a:endParaRPr lang="zh-CN" altLang="en-US" sz="3200">
                <a:solidFill>
                  <a:srgbClr val="000000"/>
                </a:solidFill>
              </a:endParaRPr>
            </a:p>
          </p:txBody>
        </p:sp>
      </p:grpSp>
      <p:grpSp>
        <p:nvGrpSpPr>
          <p:cNvPr id="6" name="Group 23"/>
          <p:cNvGrpSpPr/>
          <p:nvPr/>
        </p:nvGrpSpPr>
        <p:grpSpPr bwMode="auto">
          <a:xfrm>
            <a:off x="7239000" y="3324225"/>
            <a:ext cx="2286000" cy="2667000"/>
            <a:chOff x="3504" y="1998"/>
            <a:chExt cx="1440" cy="1680"/>
          </a:xfrm>
        </p:grpSpPr>
        <p:sp>
          <p:nvSpPr>
            <p:cNvPr id="146443" name="AutoShape 24"/>
            <p:cNvSpPr>
              <a:spLocks noChangeArrowheads="1"/>
            </p:cNvSpPr>
            <p:nvPr/>
          </p:nvSpPr>
          <p:spPr bwMode="auto">
            <a:xfrm>
              <a:off x="3504" y="1998"/>
              <a:ext cx="1440" cy="1680"/>
            </a:xfrm>
            <a:prstGeom prst="roundRect">
              <a:avLst>
                <a:gd name="adj" fmla="val 16667"/>
              </a:avLst>
            </a:prstGeom>
            <a:solidFill>
              <a:srgbClr val="FFFF00"/>
            </a:solidFill>
            <a:ln w="38100">
              <a:solidFill>
                <a:schemeClr val="tx1"/>
              </a:solidFill>
              <a:round/>
            </a:ln>
          </p:spPr>
          <p:txBody>
            <a:bodyPr wrap="none" anchor="ctr"/>
            <a:lstStyle/>
            <a:p>
              <a:pPr algn="ctr" eaLnBrk="0" hangingPunct="0"/>
              <a:endParaRPr lang="zh-CN" altLang="zh-CN">
                <a:latin typeface="Verdana" panose="020B0604030504040204" pitchFamily="34" charset="0"/>
                <a:ea typeface="宋体" panose="02010600030101010101" pitchFamily="2" charset="-122"/>
              </a:endParaRPr>
            </a:p>
          </p:txBody>
        </p:sp>
        <p:sp>
          <p:nvSpPr>
            <p:cNvPr id="146444" name="Text Box 25"/>
            <p:cNvSpPr txBox="1">
              <a:spLocks noChangeArrowheads="1"/>
            </p:cNvSpPr>
            <p:nvPr/>
          </p:nvSpPr>
          <p:spPr bwMode="auto">
            <a:xfrm>
              <a:off x="3600" y="2124"/>
              <a:ext cx="1284" cy="1008"/>
            </a:xfrm>
            <a:prstGeom prst="rect">
              <a:avLst/>
            </a:prstGeom>
            <a:solidFill>
              <a:srgbClr val="FFFF00"/>
            </a:solidFill>
            <a:ln w="9525">
              <a:noFill/>
              <a:miter lim="800000"/>
            </a:ln>
          </p:spPr>
          <p:txBody>
            <a:bodyPr>
              <a:spAutoFit/>
            </a:bodyPr>
            <a:lstStyle/>
            <a:p>
              <a:pPr algn="ctr" eaLnBrk="0" hangingPunct="0"/>
              <a:endParaRPr lang="en-US" altLang="zh-CN" sz="2000" b="1">
                <a:solidFill>
                  <a:srgbClr val="000000"/>
                </a:solidFill>
                <a:ea typeface="宋体" panose="02010600030101010101" pitchFamily="2" charset="-122"/>
              </a:endParaRPr>
            </a:p>
            <a:p>
              <a:pPr algn="ctr" eaLnBrk="0" hangingPunct="0"/>
              <a:r>
                <a:rPr lang="zh-CN" altLang="en-US" b="1">
                  <a:solidFill>
                    <a:srgbClr val="000000"/>
                  </a:solidFill>
                </a:rPr>
                <a:t>附加刑</a:t>
              </a:r>
            </a:p>
            <a:p>
              <a:pPr eaLnBrk="0" hangingPunct="0"/>
              <a:endParaRPr lang="zh-CN" altLang="en-US" sz="2000" b="1">
                <a:solidFill>
                  <a:srgbClr val="000000"/>
                </a:solidFill>
              </a:endParaRPr>
            </a:p>
            <a:p>
              <a:pPr eaLnBrk="0" hangingPunct="0"/>
              <a:r>
                <a:rPr lang="zh-CN" altLang="en-US" sz="2000" b="1">
                  <a:solidFill>
                    <a:srgbClr val="000000"/>
                  </a:solidFill>
                </a:rPr>
                <a:t>指补充主刑适用的刑罚方法。</a:t>
              </a:r>
            </a:p>
          </p:txBody>
        </p:sp>
      </p:grpSp>
      <p:sp>
        <p:nvSpPr>
          <p:cNvPr id="322586" name="Freeform 26"/>
          <p:cNvSpPr/>
          <p:nvPr/>
        </p:nvSpPr>
        <p:spPr bwMode="gray">
          <a:xfrm flipH="1">
            <a:off x="6551614" y="3227389"/>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a:defRPr/>
            </a:pPr>
            <a:endParaRPr lang="zh-CN" altLang="en-US"/>
          </a:p>
        </p:txBody>
      </p:sp>
      <p:sp>
        <p:nvSpPr>
          <p:cNvPr id="8" name="标题 7"/>
          <p:cNvSpPr>
            <a:spLocks noGrp="1"/>
          </p:cNvSpPr>
          <p:nvPr>
            <p:ph type="title"/>
          </p:nvPr>
        </p:nvSpPr>
        <p:spPr/>
        <p:txBody>
          <a:bodyPr/>
          <a:lstStyle/>
          <a:p>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bwMode="auto">
          <a:xfrm>
            <a:off x="1828800" y="2290764"/>
            <a:ext cx="1752600" cy="4030663"/>
            <a:chOff x="720" y="1299"/>
            <a:chExt cx="1367" cy="2539"/>
          </a:xfrm>
        </p:grpSpPr>
        <p:sp>
          <p:nvSpPr>
            <p:cNvPr id="147524" name="AutoShape 27"/>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ln>
          </p:spPr>
          <p:txBody>
            <a:bodyPr wrap="none" anchor="ctr"/>
            <a:lstStyle/>
            <a:p>
              <a:endParaRPr lang="zh-CN" altLang="en-US"/>
            </a:p>
          </p:txBody>
        </p:sp>
        <p:sp>
          <p:nvSpPr>
            <p:cNvPr id="147525" name="AutoShape 28"/>
            <p:cNvSpPr>
              <a:spLocks noChangeArrowheads="1"/>
            </p:cNvSpPr>
            <p:nvPr/>
          </p:nvSpPr>
          <p:spPr bwMode="gray">
            <a:xfrm>
              <a:off x="741" y="1495"/>
              <a:ext cx="1322" cy="1766"/>
            </a:xfrm>
            <a:prstGeom prst="roundRect">
              <a:avLst>
                <a:gd name="adj" fmla="val 16667"/>
              </a:avLst>
            </a:prstGeom>
            <a:solidFill>
              <a:srgbClr val="3CA1E6"/>
            </a:solidFill>
            <a:ln w="9525">
              <a:noFill/>
              <a:round/>
            </a:ln>
          </p:spPr>
          <p:txBody>
            <a:bodyPr wrap="none" anchor="ctr"/>
            <a:lstStyle/>
            <a:p>
              <a:endParaRPr lang="zh-CN" altLang="en-US"/>
            </a:p>
          </p:txBody>
        </p:sp>
        <p:sp>
          <p:nvSpPr>
            <p:cNvPr id="147526" name="AutoShape 29"/>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w="9525">
              <a:noFill/>
              <a:round/>
            </a:ln>
          </p:spPr>
          <p:txBody>
            <a:bodyPr wrap="none" anchor="ctr"/>
            <a:lstStyle/>
            <a:p>
              <a:endParaRPr lang="zh-CN" altLang="en-US"/>
            </a:p>
          </p:txBody>
        </p:sp>
        <p:sp>
          <p:nvSpPr>
            <p:cNvPr id="147527" name="AutoShape 30"/>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w="9525">
              <a:noFill/>
              <a:round/>
            </a:ln>
          </p:spPr>
          <p:txBody>
            <a:bodyPr wrap="none" anchor="ctr"/>
            <a:lstStyle/>
            <a:p>
              <a:endParaRPr lang="zh-CN" altLang="en-US"/>
            </a:p>
          </p:txBody>
        </p:sp>
        <p:sp>
          <p:nvSpPr>
            <p:cNvPr id="147528" name="AutoShape 31"/>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ln>
          </p:spPr>
          <p:txBody>
            <a:bodyPr wrap="none" anchor="ctr"/>
            <a:lstStyle/>
            <a:p>
              <a:endParaRPr lang="zh-CN" altLang="en-US"/>
            </a:p>
          </p:txBody>
        </p:sp>
        <p:sp>
          <p:nvSpPr>
            <p:cNvPr id="147529" name="AutoShape 32"/>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ln>
          </p:spPr>
          <p:txBody>
            <a:bodyPr wrap="none" anchor="ctr"/>
            <a:lstStyle/>
            <a:p>
              <a:endParaRPr lang="zh-CN" altLang="en-US"/>
            </a:p>
          </p:txBody>
        </p:sp>
        <p:grpSp>
          <p:nvGrpSpPr>
            <p:cNvPr id="3" name="Group 33"/>
            <p:cNvGrpSpPr/>
            <p:nvPr/>
          </p:nvGrpSpPr>
          <p:grpSpPr bwMode="auto">
            <a:xfrm>
              <a:off x="1189" y="1299"/>
              <a:ext cx="405" cy="392"/>
              <a:chOff x="1289" y="587"/>
              <a:chExt cx="668" cy="647"/>
            </a:xfrm>
          </p:grpSpPr>
          <p:sp>
            <p:nvSpPr>
              <p:cNvPr id="147533" name="Oval 34"/>
              <p:cNvSpPr>
                <a:spLocks noChangeArrowheads="1"/>
              </p:cNvSpPr>
              <p:nvPr/>
            </p:nvSpPr>
            <p:spPr bwMode="gray">
              <a:xfrm>
                <a:off x="1289" y="646"/>
                <a:ext cx="668" cy="540"/>
              </a:xfrm>
              <a:prstGeom prst="ellipse">
                <a:avLst/>
              </a:prstGeom>
              <a:solidFill>
                <a:srgbClr val="333333"/>
              </a:solidFill>
              <a:ln w="38100" algn="ctr">
                <a:noFill/>
                <a:round/>
              </a:ln>
            </p:spPr>
            <p:txBody>
              <a:bodyPr anchor="ctr">
                <a:spAutoFit/>
              </a:bodyPr>
              <a:lstStyle/>
              <a:p>
                <a:endParaRPr lang="zh-CN" altLang="en-US"/>
              </a:p>
            </p:txBody>
          </p:sp>
          <p:sp>
            <p:nvSpPr>
              <p:cNvPr id="147534" name="Oval 35"/>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7535" name="Oval 36"/>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7536" name="Oval 37"/>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7537" name="Oval 38"/>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47531" name="Text Box 39"/>
            <p:cNvSpPr txBox="1">
              <a:spLocks noChangeArrowheads="1"/>
            </p:cNvSpPr>
            <p:nvPr/>
          </p:nvSpPr>
          <p:spPr bwMode="gray">
            <a:xfrm>
              <a:off x="1316" y="1375"/>
              <a:ext cx="143" cy="250"/>
            </a:xfrm>
            <a:prstGeom prst="rect">
              <a:avLst/>
            </a:prstGeom>
            <a:noFill/>
            <a:ln w="9525" algn="ctr">
              <a:noFill/>
              <a:miter lim="800000"/>
            </a:ln>
          </p:spPr>
          <p:txBody>
            <a:bodyPr wrap="none">
              <a:spAutoFit/>
            </a:bodyPr>
            <a:lstStyle/>
            <a:p>
              <a:pPr algn="ctr"/>
              <a:endParaRPr lang="zh-CN" altLang="zh-CN" sz="2000" b="1"/>
            </a:p>
          </p:txBody>
        </p:sp>
        <p:sp>
          <p:nvSpPr>
            <p:cNvPr id="147532" name="Text Box 40"/>
            <p:cNvSpPr txBox="1">
              <a:spLocks noChangeArrowheads="1"/>
            </p:cNvSpPr>
            <p:nvPr/>
          </p:nvSpPr>
          <p:spPr bwMode="gray">
            <a:xfrm>
              <a:off x="770" y="1776"/>
              <a:ext cx="1293" cy="1290"/>
            </a:xfrm>
            <a:prstGeom prst="rect">
              <a:avLst/>
            </a:prstGeom>
            <a:noFill/>
            <a:ln w="9525" algn="ctr">
              <a:noFill/>
              <a:miter lim="800000"/>
            </a:ln>
          </p:spPr>
          <p:txBody>
            <a:bodyPr>
              <a:spAutoFit/>
            </a:bodyPr>
            <a:lstStyle/>
            <a:p>
              <a:r>
                <a:rPr lang="zh-CN" altLang="en-US" sz="1600" b="1">
                  <a:latin typeface="Verdana" panose="020B0604030504040204" pitchFamily="34" charset="0"/>
                </a:rPr>
                <a:t>由人民法院依法判决，对犯罪分子不予关押，但限制其一定自由，由公安机关予以执行和人民群众监督改造的刑罚方法。</a:t>
              </a:r>
              <a:endParaRPr lang="zh-CN" altLang="en-US" sz="1600" b="1"/>
            </a:p>
          </p:txBody>
        </p:sp>
      </p:grpSp>
      <p:grpSp>
        <p:nvGrpSpPr>
          <p:cNvPr id="4" name="Group 41"/>
          <p:cNvGrpSpPr/>
          <p:nvPr/>
        </p:nvGrpSpPr>
        <p:grpSpPr bwMode="auto">
          <a:xfrm>
            <a:off x="3657601" y="2290764"/>
            <a:ext cx="1628775" cy="4030663"/>
            <a:chOff x="2208" y="1299"/>
            <a:chExt cx="1365" cy="2539"/>
          </a:xfrm>
        </p:grpSpPr>
        <p:sp>
          <p:nvSpPr>
            <p:cNvPr id="147511" name="AutoShape 42"/>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en-US"/>
            </a:p>
          </p:txBody>
        </p:sp>
        <p:sp>
          <p:nvSpPr>
            <p:cNvPr id="147512" name="AutoShape 43"/>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en-US"/>
            </a:p>
          </p:txBody>
        </p:sp>
        <p:sp>
          <p:nvSpPr>
            <p:cNvPr id="147513" name="AutoShape 44"/>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en-US"/>
            </a:p>
          </p:txBody>
        </p:sp>
        <p:sp>
          <p:nvSpPr>
            <p:cNvPr id="147514" name="AutoShape 45"/>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en-US"/>
            </a:p>
          </p:txBody>
        </p:sp>
        <p:sp>
          <p:nvSpPr>
            <p:cNvPr id="147515" name="Oval 46"/>
            <p:cNvSpPr>
              <a:spLocks noChangeArrowheads="1"/>
            </p:cNvSpPr>
            <p:nvPr/>
          </p:nvSpPr>
          <p:spPr bwMode="gray">
            <a:xfrm>
              <a:off x="2677" y="1335"/>
              <a:ext cx="405" cy="327"/>
            </a:xfrm>
            <a:prstGeom prst="ellipse">
              <a:avLst/>
            </a:prstGeom>
            <a:solidFill>
              <a:srgbClr val="333333"/>
            </a:solidFill>
            <a:ln w="38100" algn="ctr">
              <a:noFill/>
              <a:round/>
            </a:ln>
          </p:spPr>
          <p:txBody>
            <a:bodyPr anchor="ctr">
              <a:spAutoFit/>
            </a:bodyPr>
            <a:lstStyle/>
            <a:p>
              <a:endParaRPr lang="zh-CN" altLang="en-US"/>
            </a:p>
          </p:txBody>
        </p:sp>
        <p:sp>
          <p:nvSpPr>
            <p:cNvPr id="147516" name="Oval 47"/>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7517" name="Oval 48"/>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7518" name="Oval 49"/>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7519" name="Oval 50"/>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sp>
          <p:nvSpPr>
            <p:cNvPr id="147520" name="Text Box 51"/>
            <p:cNvSpPr txBox="1">
              <a:spLocks noChangeArrowheads="1"/>
            </p:cNvSpPr>
            <p:nvPr/>
          </p:nvSpPr>
          <p:spPr bwMode="gray">
            <a:xfrm>
              <a:off x="2800" y="1375"/>
              <a:ext cx="154" cy="250"/>
            </a:xfrm>
            <a:prstGeom prst="rect">
              <a:avLst/>
            </a:prstGeom>
            <a:noFill/>
            <a:ln w="9525" algn="ctr">
              <a:noFill/>
              <a:miter lim="800000"/>
            </a:ln>
          </p:spPr>
          <p:txBody>
            <a:bodyPr wrap="none">
              <a:spAutoFit/>
            </a:bodyPr>
            <a:lstStyle/>
            <a:p>
              <a:pPr algn="ctr"/>
              <a:endParaRPr lang="zh-CN" altLang="zh-CN" sz="2000" b="1"/>
            </a:p>
          </p:txBody>
        </p:sp>
        <p:sp>
          <p:nvSpPr>
            <p:cNvPr id="147521" name="Text Box 52"/>
            <p:cNvSpPr txBox="1">
              <a:spLocks noChangeArrowheads="1"/>
            </p:cNvSpPr>
            <p:nvPr/>
          </p:nvSpPr>
          <p:spPr bwMode="gray">
            <a:xfrm>
              <a:off x="2257" y="1776"/>
              <a:ext cx="1295" cy="1136"/>
            </a:xfrm>
            <a:prstGeom prst="rect">
              <a:avLst/>
            </a:prstGeom>
            <a:noFill/>
            <a:ln w="9525" algn="ctr">
              <a:noFill/>
              <a:miter lim="800000"/>
            </a:ln>
          </p:spPr>
          <p:txBody>
            <a:bodyPr>
              <a:spAutoFit/>
            </a:bodyPr>
            <a:lstStyle/>
            <a:p>
              <a:r>
                <a:rPr lang="zh-CN" altLang="en-US" sz="1600" b="1">
                  <a:solidFill>
                    <a:srgbClr val="000000"/>
                  </a:solidFill>
                  <a:latin typeface="Verdana" panose="020B0604030504040204" pitchFamily="34" charset="0"/>
                </a:rPr>
                <a:t>短期剥夺犯罪分子的人身自由，由公安机关就近执行，并对受刑人进行劳动改造的刑罚方法。</a:t>
              </a:r>
              <a:endParaRPr lang="zh-CN" altLang="en-US" sz="1600" b="1"/>
            </a:p>
          </p:txBody>
        </p:sp>
        <p:sp>
          <p:nvSpPr>
            <p:cNvPr id="147522" name="AutoShape 53"/>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en-US"/>
            </a:p>
          </p:txBody>
        </p:sp>
        <p:sp>
          <p:nvSpPr>
            <p:cNvPr id="147523" name="AutoShape 54"/>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en-US"/>
            </a:p>
          </p:txBody>
        </p:sp>
      </p:grpSp>
      <p:grpSp>
        <p:nvGrpSpPr>
          <p:cNvPr id="5" name="Group 55"/>
          <p:cNvGrpSpPr/>
          <p:nvPr/>
        </p:nvGrpSpPr>
        <p:grpSpPr bwMode="auto">
          <a:xfrm>
            <a:off x="5334000" y="2290764"/>
            <a:ext cx="1600200" cy="4030663"/>
            <a:chOff x="3692" y="1299"/>
            <a:chExt cx="1367" cy="2539"/>
          </a:xfrm>
        </p:grpSpPr>
        <p:sp>
          <p:nvSpPr>
            <p:cNvPr id="147497" name="AutoShape 56"/>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p>
          </p:txBody>
        </p:sp>
        <p:sp>
          <p:nvSpPr>
            <p:cNvPr id="147498" name="AutoShape 57"/>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p>
          </p:txBody>
        </p:sp>
        <p:sp>
          <p:nvSpPr>
            <p:cNvPr id="147499" name="AutoShape 58"/>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p>
          </p:txBody>
        </p:sp>
        <p:sp>
          <p:nvSpPr>
            <p:cNvPr id="147500" name="AutoShape 59"/>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p>
          </p:txBody>
        </p:sp>
        <p:grpSp>
          <p:nvGrpSpPr>
            <p:cNvPr id="6" name="Group 60"/>
            <p:cNvGrpSpPr/>
            <p:nvPr/>
          </p:nvGrpSpPr>
          <p:grpSpPr bwMode="auto">
            <a:xfrm>
              <a:off x="4165" y="1299"/>
              <a:ext cx="405" cy="392"/>
              <a:chOff x="1289" y="587"/>
              <a:chExt cx="668" cy="647"/>
            </a:xfrm>
          </p:grpSpPr>
          <p:sp>
            <p:nvSpPr>
              <p:cNvPr id="147506" name="Oval 61"/>
              <p:cNvSpPr>
                <a:spLocks noChangeArrowheads="1"/>
              </p:cNvSpPr>
              <p:nvPr/>
            </p:nvSpPr>
            <p:spPr bwMode="gray">
              <a:xfrm>
                <a:off x="1289" y="646"/>
                <a:ext cx="668" cy="540"/>
              </a:xfrm>
              <a:prstGeom prst="ellipse">
                <a:avLst/>
              </a:prstGeom>
              <a:solidFill>
                <a:srgbClr val="333333"/>
              </a:solidFill>
              <a:ln w="38100" algn="ctr">
                <a:noFill/>
                <a:round/>
              </a:ln>
            </p:spPr>
            <p:txBody>
              <a:bodyPr anchor="ctr">
                <a:spAutoFit/>
              </a:bodyPr>
              <a:lstStyle/>
              <a:p>
                <a:endParaRPr lang="zh-CN" altLang="en-US"/>
              </a:p>
            </p:txBody>
          </p:sp>
          <p:sp>
            <p:nvSpPr>
              <p:cNvPr id="147507" name="Oval 6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7508" name="Oval 6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7509" name="Oval 6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7510" name="Oval 6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47502" name="Text Box 66"/>
            <p:cNvSpPr txBox="1">
              <a:spLocks noChangeArrowheads="1"/>
            </p:cNvSpPr>
            <p:nvPr/>
          </p:nvSpPr>
          <p:spPr bwMode="gray">
            <a:xfrm>
              <a:off x="4285" y="1375"/>
              <a:ext cx="157" cy="250"/>
            </a:xfrm>
            <a:prstGeom prst="rect">
              <a:avLst/>
            </a:prstGeom>
            <a:noFill/>
            <a:ln w="9525" algn="ctr">
              <a:noFill/>
              <a:miter lim="800000"/>
            </a:ln>
          </p:spPr>
          <p:txBody>
            <a:bodyPr wrap="none">
              <a:spAutoFit/>
            </a:bodyPr>
            <a:lstStyle/>
            <a:p>
              <a:pPr algn="ctr"/>
              <a:endParaRPr lang="zh-CN" altLang="zh-CN" sz="2000" b="1"/>
            </a:p>
          </p:txBody>
        </p:sp>
        <p:sp>
          <p:nvSpPr>
            <p:cNvPr id="147503" name="Text Box 67"/>
            <p:cNvSpPr txBox="1">
              <a:spLocks noChangeArrowheads="1"/>
            </p:cNvSpPr>
            <p:nvPr/>
          </p:nvSpPr>
          <p:spPr bwMode="gray">
            <a:xfrm>
              <a:off x="3745" y="1776"/>
              <a:ext cx="1294" cy="923"/>
            </a:xfrm>
            <a:prstGeom prst="rect">
              <a:avLst/>
            </a:prstGeom>
            <a:noFill/>
            <a:ln w="9525" algn="ctr">
              <a:noFill/>
              <a:miter lim="800000"/>
            </a:ln>
          </p:spPr>
          <p:txBody>
            <a:bodyPr>
              <a:spAutoFit/>
            </a:bodyPr>
            <a:lstStyle/>
            <a:p>
              <a:r>
                <a:rPr lang="zh-CN" altLang="en-US" b="1">
                  <a:solidFill>
                    <a:srgbClr val="000000"/>
                  </a:solidFill>
                  <a:latin typeface="Verdana" panose="020B0604030504040204" pitchFamily="34" charset="0"/>
                </a:rPr>
                <a:t>剥夺犯罪分子的人身自由，实行强制劳动改造的刑罚方法。</a:t>
              </a:r>
              <a:endParaRPr lang="zh-CN" altLang="en-US" b="1"/>
            </a:p>
          </p:txBody>
        </p:sp>
        <p:sp>
          <p:nvSpPr>
            <p:cNvPr id="147504" name="AutoShape 68"/>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ln>
          </p:spPr>
          <p:txBody>
            <a:bodyPr wrap="none" anchor="ctr"/>
            <a:lstStyle/>
            <a:p>
              <a:endParaRPr lang="zh-CN" altLang="en-US"/>
            </a:p>
          </p:txBody>
        </p:sp>
        <p:sp>
          <p:nvSpPr>
            <p:cNvPr id="147505" name="AutoShape 69"/>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ln>
          </p:spPr>
          <p:txBody>
            <a:bodyPr wrap="none" anchor="ctr"/>
            <a:lstStyle/>
            <a:p>
              <a:endParaRPr lang="zh-CN" altLang="en-US"/>
            </a:p>
          </p:txBody>
        </p:sp>
      </p:grpSp>
      <p:grpSp>
        <p:nvGrpSpPr>
          <p:cNvPr id="7" name="Group 71"/>
          <p:cNvGrpSpPr/>
          <p:nvPr/>
        </p:nvGrpSpPr>
        <p:grpSpPr bwMode="auto">
          <a:xfrm>
            <a:off x="7010400" y="2290764"/>
            <a:ext cx="1676400" cy="4030663"/>
            <a:chOff x="720" y="1299"/>
            <a:chExt cx="1367" cy="2539"/>
          </a:xfrm>
        </p:grpSpPr>
        <p:sp>
          <p:nvSpPr>
            <p:cNvPr id="147483" name="AutoShape 72"/>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ln>
          </p:spPr>
          <p:txBody>
            <a:bodyPr wrap="none" anchor="ctr"/>
            <a:lstStyle/>
            <a:p>
              <a:endParaRPr lang="zh-CN" altLang="en-US"/>
            </a:p>
          </p:txBody>
        </p:sp>
        <p:sp>
          <p:nvSpPr>
            <p:cNvPr id="147484" name="AutoShape 73"/>
            <p:cNvSpPr>
              <a:spLocks noChangeArrowheads="1"/>
            </p:cNvSpPr>
            <p:nvPr/>
          </p:nvSpPr>
          <p:spPr bwMode="gray">
            <a:xfrm>
              <a:off x="741" y="1495"/>
              <a:ext cx="1322" cy="1766"/>
            </a:xfrm>
            <a:prstGeom prst="roundRect">
              <a:avLst>
                <a:gd name="adj" fmla="val 16667"/>
              </a:avLst>
            </a:prstGeom>
            <a:solidFill>
              <a:srgbClr val="3CA1E6"/>
            </a:solidFill>
            <a:ln w="9525">
              <a:noFill/>
              <a:round/>
            </a:ln>
          </p:spPr>
          <p:txBody>
            <a:bodyPr wrap="none" anchor="ctr"/>
            <a:lstStyle/>
            <a:p>
              <a:endParaRPr lang="zh-CN" altLang="en-US"/>
            </a:p>
          </p:txBody>
        </p:sp>
        <p:sp>
          <p:nvSpPr>
            <p:cNvPr id="147485" name="AutoShape 74"/>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w="9525">
              <a:noFill/>
              <a:round/>
            </a:ln>
          </p:spPr>
          <p:txBody>
            <a:bodyPr wrap="none" anchor="ctr"/>
            <a:lstStyle/>
            <a:p>
              <a:endParaRPr lang="zh-CN" altLang="en-US"/>
            </a:p>
          </p:txBody>
        </p:sp>
        <p:sp>
          <p:nvSpPr>
            <p:cNvPr id="147486" name="AutoShape 75"/>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w="9525">
              <a:noFill/>
              <a:round/>
            </a:ln>
          </p:spPr>
          <p:txBody>
            <a:bodyPr wrap="none" anchor="ctr"/>
            <a:lstStyle/>
            <a:p>
              <a:endParaRPr lang="zh-CN" altLang="en-US"/>
            </a:p>
          </p:txBody>
        </p:sp>
        <p:sp>
          <p:nvSpPr>
            <p:cNvPr id="147487" name="AutoShape 76"/>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ln>
          </p:spPr>
          <p:txBody>
            <a:bodyPr wrap="none" anchor="ctr"/>
            <a:lstStyle/>
            <a:p>
              <a:endParaRPr lang="zh-CN" altLang="en-US"/>
            </a:p>
          </p:txBody>
        </p:sp>
        <p:sp>
          <p:nvSpPr>
            <p:cNvPr id="147488" name="AutoShape 77"/>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ln>
          </p:spPr>
          <p:txBody>
            <a:bodyPr wrap="none" anchor="ctr"/>
            <a:lstStyle/>
            <a:p>
              <a:endParaRPr lang="zh-CN" altLang="en-US"/>
            </a:p>
          </p:txBody>
        </p:sp>
        <p:grpSp>
          <p:nvGrpSpPr>
            <p:cNvPr id="8" name="Group 78"/>
            <p:cNvGrpSpPr/>
            <p:nvPr/>
          </p:nvGrpSpPr>
          <p:grpSpPr bwMode="auto">
            <a:xfrm>
              <a:off x="1189" y="1299"/>
              <a:ext cx="405" cy="392"/>
              <a:chOff x="1289" y="587"/>
              <a:chExt cx="668" cy="647"/>
            </a:xfrm>
          </p:grpSpPr>
          <p:sp>
            <p:nvSpPr>
              <p:cNvPr id="147492" name="Oval 79"/>
              <p:cNvSpPr>
                <a:spLocks noChangeArrowheads="1"/>
              </p:cNvSpPr>
              <p:nvPr/>
            </p:nvSpPr>
            <p:spPr bwMode="gray">
              <a:xfrm>
                <a:off x="1289" y="646"/>
                <a:ext cx="668" cy="540"/>
              </a:xfrm>
              <a:prstGeom prst="ellipse">
                <a:avLst/>
              </a:prstGeom>
              <a:solidFill>
                <a:srgbClr val="333333"/>
              </a:solidFill>
              <a:ln w="38100" algn="ctr">
                <a:noFill/>
                <a:round/>
              </a:ln>
            </p:spPr>
            <p:txBody>
              <a:bodyPr anchor="ctr">
                <a:spAutoFit/>
              </a:bodyPr>
              <a:lstStyle/>
              <a:p>
                <a:endParaRPr lang="zh-CN" altLang="en-US"/>
              </a:p>
            </p:txBody>
          </p:sp>
          <p:sp>
            <p:nvSpPr>
              <p:cNvPr id="147493" name="Oval 80"/>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7494" name="Oval 81"/>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7495" name="Oval 82"/>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7496" name="Oval 83"/>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47490" name="Text Box 84"/>
            <p:cNvSpPr txBox="1">
              <a:spLocks noChangeArrowheads="1"/>
            </p:cNvSpPr>
            <p:nvPr/>
          </p:nvSpPr>
          <p:spPr bwMode="gray">
            <a:xfrm>
              <a:off x="1313" y="1375"/>
              <a:ext cx="150" cy="250"/>
            </a:xfrm>
            <a:prstGeom prst="rect">
              <a:avLst/>
            </a:prstGeom>
            <a:noFill/>
            <a:ln w="9525" algn="ctr">
              <a:noFill/>
              <a:miter lim="800000"/>
            </a:ln>
          </p:spPr>
          <p:txBody>
            <a:bodyPr wrap="none">
              <a:spAutoFit/>
            </a:bodyPr>
            <a:lstStyle/>
            <a:p>
              <a:pPr algn="ctr"/>
              <a:endParaRPr lang="zh-CN" altLang="zh-CN" sz="2000" b="1"/>
            </a:p>
          </p:txBody>
        </p:sp>
        <p:sp>
          <p:nvSpPr>
            <p:cNvPr id="147491" name="Text Box 85"/>
            <p:cNvSpPr txBox="1">
              <a:spLocks noChangeArrowheads="1"/>
            </p:cNvSpPr>
            <p:nvPr/>
          </p:nvSpPr>
          <p:spPr bwMode="gray">
            <a:xfrm>
              <a:off x="769" y="1776"/>
              <a:ext cx="1295" cy="923"/>
            </a:xfrm>
            <a:prstGeom prst="rect">
              <a:avLst/>
            </a:prstGeom>
            <a:noFill/>
            <a:ln w="9525" algn="ctr">
              <a:noFill/>
              <a:miter lim="800000"/>
            </a:ln>
          </p:spPr>
          <p:txBody>
            <a:bodyPr>
              <a:spAutoFit/>
            </a:bodyPr>
            <a:lstStyle/>
            <a:p>
              <a:r>
                <a:rPr lang="zh-CN" altLang="en-US" b="1">
                  <a:solidFill>
                    <a:srgbClr val="000000"/>
                  </a:solidFill>
                  <a:latin typeface="Verdana" panose="020B0604030504040204" pitchFamily="34" charset="0"/>
                </a:rPr>
                <a:t>剥夺犯罪分子终身自由，并强制进行劳动改造的刑罚方法。</a:t>
              </a:r>
              <a:endParaRPr lang="zh-CN" altLang="en-US" b="1"/>
            </a:p>
          </p:txBody>
        </p:sp>
      </p:grpSp>
      <p:grpSp>
        <p:nvGrpSpPr>
          <p:cNvPr id="9" name="Group 86"/>
          <p:cNvGrpSpPr/>
          <p:nvPr/>
        </p:nvGrpSpPr>
        <p:grpSpPr bwMode="auto">
          <a:xfrm>
            <a:off x="8763000" y="2290764"/>
            <a:ext cx="1676400" cy="4030663"/>
            <a:chOff x="2208" y="1299"/>
            <a:chExt cx="1365" cy="2539"/>
          </a:xfrm>
        </p:grpSpPr>
        <p:sp>
          <p:nvSpPr>
            <p:cNvPr id="147470" name="AutoShape 87"/>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en-US"/>
            </a:p>
          </p:txBody>
        </p:sp>
        <p:sp>
          <p:nvSpPr>
            <p:cNvPr id="147471" name="AutoShape 88"/>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en-US"/>
            </a:p>
          </p:txBody>
        </p:sp>
        <p:sp>
          <p:nvSpPr>
            <p:cNvPr id="147472" name="AutoShape 89"/>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en-US"/>
            </a:p>
          </p:txBody>
        </p:sp>
        <p:sp>
          <p:nvSpPr>
            <p:cNvPr id="147473" name="AutoShape 90"/>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en-US"/>
            </a:p>
          </p:txBody>
        </p:sp>
        <p:sp>
          <p:nvSpPr>
            <p:cNvPr id="147474" name="Oval 91"/>
            <p:cNvSpPr>
              <a:spLocks noChangeArrowheads="1"/>
            </p:cNvSpPr>
            <p:nvPr/>
          </p:nvSpPr>
          <p:spPr bwMode="gray">
            <a:xfrm>
              <a:off x="2677" y="1335"/>
              <a:ext cx="405" cy="327"/>
            </a:xfrm>
            <a:prstGeom prst="ellipse">
              <a:avLst/>
            </a:prstGeom>
            <a:solidFill>
              <a:srgbClr val="333333"/>
            </a:solidFill>
            <a:ln w="38100" algn="ctr">
              <a:noFill/>
              <a:round/>
            </a:ln>
          </p:spPr>
          <p:txBody>
            <a:bodyPr anchor="ctr">
              <a:spAutoFit/>
            </a:bodyPr>
            <a:lstStyle/>
            <a:p>
              <a:endParaRPr lang="zh-CN" altLang="en-US"/>
            </a:p>
          </p:txBody>
        </p:sp>
        <p:sp>
          <p:nvSpPr>
            <p:cNvPr id="147475" name="Oval 92"/>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7476" name="Oval 93"/>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7477" name="Oval 94"/>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7478" name="Oval 95"/>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sp>
          <p:nvSpPr>
            <p:cNvPr id="147479" name="Text Box 96"/>
            <p:cNvSpPr txBox="1">
              <a:spLocks noChangeArrowheads="1"/>
            </p:cNvSpPr>
            <p:nvPr/>
          </p:nvSpPr>
          <p:spPr bwMode="gray">
            <a:xfrm>
              <a:off x="2801" y="1375"/>
              <a:ext cx="150" cy="250"/>
            </a:xfrm>
            <a:prstGeom prst="rect">
              <a:avLst/>
            </a:prstGeom>
            <a:noFill/>
            <a:ln w="9525" algn="ctr">
              <a:noFill/>
              <a:miter lim="800000"/>
            </a:ln>
          </p:spPr>
          <p:txBody>
            <a:bodyPr wrap="none">
              <a:spAutoFit/>
            </a:bodyPr>
            <a:lstStyle/>
            <a:p>
              <a:pPr algn="ctr"/>
              <a:endParaRPr lang="zh-CN" altLang="zh-CN" sz="2000" b="1"/>
            </a:p>
          </p:txBody>
        </p:sp>
        <p:sp>
          <p:nvSpPr>
            <p:cNvPr id="147480" name="Text Box 97"/>
            <p:cNvSpPr txBox="1">
              <a:spLocks noChangeArrowheads="1"/>
            </p:cNvSpPr>
            <p:nvPr/>
          </p:nvSpPr>
          <p:spPr bwMode="gray">
            <a:xfrm>
              <a:off x="2257" y="1776"/>
              <a:ext cx="1295" cy="750"/>
            </a:xfrm>
            <a:prstGeom prst="rect">
              <a:avLst/>
            </a:prstGeom>
            <a:noFill/>
            <a:ln w="9525" algn="ctr">
              <a:noFill/>
              <a:miter lim="800000"/>
            </a:ln>
          </p:spPr>
          <p:txBody>
            <a:bodyPr>
              <a:spAutoFit/>
            </a:bodyPr>
            <a:lstStyle/>
            <a:p>
              <a:r>
                <a:rPr lang="zh-CN" altLang="en-US" b="1">
                  <a:solidFill>
                    <a:srgbClr val="000000"/>
                  </a:solidFill>
                  <a:latin typeface="Verdana" panose="020B0604030504040204" pitchFamily="34" charset="0"/>
                </a:rPr>
                <a:t>剥夺犯罪分子生命的刑罚方法，是一种最严厉的刑罚。</a:t>
              </a:r>
              <a:endParaRPr lang="zh-CN" altLang="en-US" b="1"/>
            </a:p>
          </p:txBody>
        </p:sp>
        <p:sp>
          <p:nvSpPr>
            <p:cNvPr id="147481" name="AutoShape 98"/>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en-US"/>
            </a:p>
          </p:txBody>
        </p:sp>
        <p:sp>
          <p:nvSpPr>
            <p:cNvPr id="147482" name="AutoShape 99"/>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en-US"/>
            </a:p>
          </p:txBody>
        </p:sp>
      </p:grpSp>
      <p:sp>
        <p:nvSpPr>
          <p:cNvPr id="147464" name="Text Box 100"/>
          <p:cNvSpPr txBox="1">
            <a:spLocks noChangeArrowheads="1"/>
          </p:cNvSpPr>
          <p:nvPr/>
        </p:nvSpPr>
        <p:spPr bwMode="auto">
          <a:xfrm>
            <a:off x="2438400" y="990600"/>
            <a:ext cx="3657600" cy="641350"/>
          </a:xfrm>
          <a:prstGeom prst="rect">
            <a:avLst/>
          </a:prstGeom>
          <a:noFill/>
          <a:ln w="9525">
            <a:noFill/>
            <a:miter lim="800000"/>
          </a:ln>
        </p:spPr>
        <p:txBody>
          <a:bodyPr>
            <a:spAutoFit/>
          </a:bodyPr>
          <a:lstStyle/>
          <a:p>
            <a:pPr>
              <a:spcBef>
                <a:spcPct val="50000"/>
              </a:spcBef>
            </a:pPr>
            <a:r>
              <a:rPr lang="zh-CN" altLang="en-US" sz="3600" b="1">
                <a:solidFill>
                  <a:srgbClr val="FF3300"/>
                </a:solidFill>
                <a:ea typeface="黑体" panose="02010609060101010101" charset="-122"/>
              </a:rPr>
              <a:t>主刑</a:t>
            </a:r>
          </a:p>
        </p:txBody>
      </p:sp>
      <p:sp>
        <p:nvSpPr>
          <p:cNvPr id="147465" name="Oval 102"/>
          <p:cNvSpPr>
            <a:spLocks noChangeArrowheads="1"/>
          </p:cNvSpPr>
          <p:nvPr/>
        </p:nvSpPr>
        <p:spPr bwMode="auto">
          <a:xfrm>
            <a:off x="7391400" y="2133600"/>
            <a:ext cx="914400" cy="914400"/>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无期</a:t>
            </a:r>
          </a:p>
          <a:p>
            <a:pPr algn="ctr"/>
            <a:r>
              <a:rPr lang="zh-CN" altLang="en-US" sz="2000" b="1"/>
              <a:t>徒刑</a:t>
            </a:r>
          </a:p>
        </p:txBody>
      </p:sp>
      <p:sp>
        <p:nvSpPr>
          <p:cNvPr id="147466" name="Oval 103"/>
          <p:cNvSpPr>
            <a:spLocks noChangeArrowheads="1"/>
          </p:cNvSpPr>
          <p:nvPr/>
        </p:nvSpPr>
        <p:spPr bwMode="auto">
          <a:xfrm>
            <a:off x="5638800" y="2133600"/>
            <a:ext cx="914400" cy="914400"/>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有期</a:t>
            </a:r>
          </a:p>
          <a:p>
            <a:pPr algn="ctr"/>
            <a:r>
              <a:rPr lang="zh-CN" altLang="en-US" sz="2000" b="1"/>
              <a:t>徒刑</a:t>
            </a:r>
          </a:p>
        </p:txBody>
      </p:sp>
      <p:sp>
        <p:nvSpPr>
          <p:cNvPr id="147467" name="Oval 119"/>
          <p:cNvSpPr>
            <a:spLocks noChangeArrowheads="1"/>
          </p:cNvSpPr>
          <p:nvPr/>
        </p:nvSpPr>
        <p:spPr bwMode="auto">
          <a:xfrm>
            <a:off x="2209800" y="2057400"/>
            <a:ext cx="914400" cy="914400"/>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管制</a:t>
            </a:r>
          </a:p>
        </p:txBody>
      </p:sp>
      <p:sp>
        <p:nvSpPr>
          <p:cNvPr id="147468" name="Oval 120"/>
          <p:cNvSpPr>
            <a:spLocks noChangeArrowheads="1"/>
          </p:cNvSpPr>
          <p:nvPr/>
        </p:nvSpPr>
        <p:spPr bwMode="auto">
          <a:xfrm>
            <a:off x="3962400" y="2057400"/>
            <a:ext cx="914400" cy="914400"/>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拘役</a:t>
            </a:r>
          </a:p>
        </p:txBody>
      </p:sp>
      <p:sp>
        <p:nvSpPr>
          <p:cNvPr id="147469" name="Oval 121"/>
          <p:cNvSpPr>
            <a:spLocks noChangeArrowheads="1"/>
          </p:cNvSpPr>
          <p:nvPr/>
        </p:nvSpPr>
        <p:spPr bwMode="auto">
          <a:xfrm>
            <a:off x="9144000" y="2133600"/>
            <a:ext cx="914400" cy="914400"/>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死刑</a:t>
            </a:r>
          </a:p>
        </p:txBody>
      </p:sp>
      <p:sp>
        <p:nvSpPr>
          <p:cNvPr id="11" name="标题 10"/>
          <p:cNvSpPr>
            <a:spLocks noGrp="1"/>
          </p:cNvSpPr>
          <p:nvPr>
            <p:ph type="title"/>
          </p:nvPr>
        </p:nvSpPr>
        <p:spPr/>
        <p:txBody>
          <a:bodyPr/>
          <a:lstStyle/>
          <a:p>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bwMode="auto">
          <a:xfrm>
            <a:off x="2667000" y="2290764"/>
            <a:ext cx="1676400" cy="4030663"/>
            <a:chOff x="720" y="1299"/>
            <a:chExt cx="1367" cy="2539"/>
          </a:xfrm>
        </p:grpSpPr>
        <p:sp>
          <p:nvSpPr>
            <p:cNvPr id="148533"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ln>
          </p:spPr>
          <p:txBody>
            <a:bodyPr wrap="none" anchor="ctr"/>
            <a:lstStyle/>
            <a:p>
              <a:endParaRPr lang="zh-CN" altLang="en-US"/>
            </a:p>
          </p:txBody>
        </p:sp>
        <p:sp>
          <p:nvSpPr>
            <p:cNvPr id="148534" name="AutoShape 5"/>
            <p:cNvSpPr>
              <a:spLocks noChangeArrowheads="1"/>
            </p:cNvSpPr>
            <p:nvPr/>
          </p:nvSpPr>
          <p:spPr bwMode="gray">
            <a:xfrm>
              <a:off x="741" y="1495"/>
              <a:ext cx="1322" cy="1766"/>
            </a:xfrm>
            <a:prstGeom prst="roundRect">
              <a:avLst>
                <a:gd name="adj" fmla="val 16667"/>
              </a:avLst>
            </a:prstGeom>
            <a:solidFill>
              <a:srgbClr val="3CA1E6"/>
            </a:solidFill>
            <a:ln w="9525">
              <a:noFill/>
              <a:round/>
            </a:ln>
          </p:spPr>
          <p:txBody>
            <a:bodyPr wrap="none" anchor="ctr"/>
            <a:lstStyle/>
            <a:p>
              <a:endParaRPr lang="zh-CN" altLang="en-US"/>
            </a:p>
          </p:txBody>
        </p:sp>
        <p:sp>
          <p:nvSpPr>
            <p:cNvPr id="148535"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w="9525">
              <a:noFill/>
              <a:round/>
            </a:ln>
          </p:spPr>
          <p:txBody>
            <a:bodyPr wrap="none" anchor="ctr"/>
            <a:lstStyle/>
            <a:p>
              <a:endParaRPr lang="zh-CN" altLang="en-US"/>
            </a:p>
          </p:txBody>
        </p:sp>
        <p:sp>
          <p:nvSpPr>
            <p:cNvPr id="148536" name="AutoShape 7"/>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w="9525">
              <a:noFill/>
              <a:round/>
            </a:ln>
          </p:spPr>
          <p:txBody>
            <a:bodyPr wrap="none" anchor="ctr"/>
            <a:lstStyle/>
            <a:p>
              <a:endParaRPr lang="zh-CN" altLang="en-US"/>
            </a:p>
          </p:txBody>
        </p:sp>
        <p:sp>
          <p:nvSpPr>
            <p:cNvPr id="148537"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ln>
          </p:spPr>
          <p:txBody>
            <a:bodyPr wrap="none" anchor="ctr"/>
            <a:lstStyle/>
            <a:p>
              <a:endParaRPr lang="zh-CN" altLang="en-US"/>
            </a:p>
          </p:txBody>
        </p:sp>
        <p:sp>
          <p:nvSpPr>
            <p:cNvPr id="148538"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ln>
          </p:spPr>
          <p:txBody>
            <a:bodyPr wrap="none" anchor="ctr"/>
            <a:lstStyle/>
            <a:p>
              <a:endParaRPr lang="zh-CN" altLang="en-US"/>
            </a:p>
          </p:txBody>
        </p:sp>
        <p:grpSp>
          <p:nvGrpSpPr>
            <p:cNvPr id="3" name="Group 10"/>
            <p:cNvGrpSpPr/>
            <p:nvPr/>
          </p:nvGrpSpPr>
          <p:grpSpPr bwMode="auto">
            <a:xfrm>
              <a:off x="1189" y="1299"/>
              <a:ext cx="405" cy="392"/>
              <a:chOff x="1289" y="587"/>
              <a:chExt cx="668" cy="647"/>
            </a:xfrm>
          </p:grpSpPr>
          <p:sp>
            <p:nvSpPr>
              <p:cNvPr id="148542" name="Oval 11"/>
              <p:cNvSpPr>
                <a:spLocks noChangeArrowheads="1"/>
              </p:cNvSpPr>
              <p:nvPr/>
            </p:nvSpPr>
            <p:spPr bwMode="gray">
              <a:xfrm>
                <a:off x="1289" y="646"/>
                <a:ext cx="668" cy="540"/>
              </a:xfrm>
              <a:prstGeom prst="ellipse">
                <a:avLst/>
              </a:prstGeom>
              <a:solidFill>
                <a:srgbClr val="333333"/>
              </a:solidFill>
              <a:ln w="38100" algn="ctr">
                <a:noFill/>
                <a:round/>
              </a:ln>
            </p:spPr>
            <p:txBody>
              <a:bodyPr anchor="ctr">
                <a:spAutoFit/>
              </a:bodyPr>
              <a:lstStyle/>
              <a:p>
                <a:endParaRPr lang="zh-CN" altLang="en-US"/>
              </a:p>
            </p:txBody>
          </p:sp>
          <p:sp>
            <p:nvSpPr>
              <p:cNvPr id="148543" name="Oval 1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8544" name="Oval 1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8545" name="Oval 1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8546" name="Oval 1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48540" name="Text Box 16"/>
            <p:cNvSpPr txBox="1">
              <a:spLocks noChangeArrowheads="1"/>
            </p:cNvSpPr>
            <p:nvPr/>
          </p:nvSpPr>
          <p:spPr bwMode="gray">
            <a:xfrm>
              <a:off x="1313" y="1375"/>
              <a:ext cx="150" cy="250"/>
            </a:xfrm>
            <a:prstGeom prst="rect">
              <a:avLst/>
            </a:prstGeom>
            <a:noFill/>
            <a:ln w="9525" algn="ctr">
              <a:noFill/>
              <a:miter lim="800000"/>
            </a:ln>
          </p:spPr>
          <p:txBody>
            <a:bodyPr wrap="none">
              <a:spAutoFit/>
            </a:bodyPr>
            <a:lstStyle/>
            <a:p>
              <a:pPr algn="ctr"/>
              <a:endParaRPr lang="zh-CN" altLang="zh-CN" sz="2000" b="1"/>
            </a:p>
          </p:txBody>
        </p:sp>
        <p:sp>
          <p:nvSpPr>
            <p:cNvPr id="148541" name="Text Box 17"/>
            <p:cNvSpPr txBox="1">
              <a:spLocks noChangeArrowheads="1"/>
            </p:cNvSpPr>
            <p:nvPr/>
          </p:nvSpPr>
          <p:spPr bwMode="gray">
            <a:xfrm>
              <a:off x="769" y="1776"/>
              <a:ext cx="1295" cy="982"/>
            </a:xfrm>
            <a:prstGeom prst="rect">
              <a:avLst/>
            </a:prstGeom>
            <a:noFill/>
            <a:ln w="9525" algn="ctr">
              <a:noFill/>
              <a:miter lim="800000"/>
            </a:ln>
          </p:spPr>
          <p:txBody>
            <a:bodyPr>
              <a:spAutoFit/>
            </a:bodyPr>
            <a:lstStyle/>
            <a:p>
              <a:r>
                <a:rPr lang="zh-CN" altLang="en-US" sz="1600" b="1">
                  <a:latin typeface="Verdana" panose="020B0604030504040204" pitchFamily="34" charset="0"/>
                </a:rPr>
                <a:t>由人民法院判处犯罪分子或犯罪单位向国家缴纳一定数额金钱的刑罚方法。</a:t>
              </a:r>
              <a:endParaRPr lang="zh-CN" altLang="en-US" sz="1600" b="1"/>
            </a:p>
          </p:txBody>
        </p:sp>
      </p:grpSp>
      <p:grpSp>
        <p:nvGrpSpPr>
          <p:cNvPr id="4" name="Group 18"/>
          <p:cNvGrpSpPr/>
          <p:nvPr/>
        </p:nvGrpSpPr>
        <p:grpSpPr bwMode="auto">
          <a:xfrm>
            <a:off x="4419601" y="2290764"/>
            <a:ext cx="1628775" cy="4030663"/>
            <a:chOff x="2208" y="1299"/>
            <a:chExt cx="1365" cy="2539"/>
          </a:xfrm>
        </p:grpSpPr>
        <p:sp>
          <p:nvSpPr>
            <p:cNvPr id="148520"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en-US"/>
            </a:p>
          </p:txBody>
        </p:sp>
        <p:sp>
          <p:nvSpPr>
            <p:cNvPr id="148521" name="AutoShape 20"/>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en-US"/>
            </a:p>
          </p:txBody>
        </p:sp>
        <p:sp>
          <p:nvSpPr>
            <p:cNvPr id="148522" name="AutoShape 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en-US"/>
            </a:p>
          </p:txBody>
        </p:sp>
        <p:sp>
          <p:nvSpPr>
            <p:cNvPr id="148523" name="AutoShape 22"/>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en-US"/>
            </a:p>
          </p:txBody>
        </p:sp>
        <p:sp>
          <p:nvSpPr>
            <p:cNvPr id="148524" name="Oval 23"/>
            <p:cNvSpPr>
              <a:spLocks noChangeArrowheads="1"/>
            </p:cNvSpPr>
            <p:nvPr/>
          </p:nvSpPr>
          <p:spPr bwMode="gray">
            <a:xfrm>
              <a:off x="2677" y="1335"/>
              <a:ext cx="405" cy="327"/>
            </a:xfrm>
            <a:prstGeom prst="ellipse">
              <a:avLst/>
            </a:prstGeom>
            <a:solidFill>
              <a:srgbClr val="333333"/>
            </a:solidFill>
            <a:ln w="38100" algn="ctr">
              <a:noFill/>
              <a:round/>
            </a:ln>
          </p:spPr>
          <p:txBody>
            <a:bodyPr anchor="ctr">
              <a:spAutoFit/>
            </a:bodyPr>
            <a:lstStyle/>
            <a:p>
              <a:endParaRPr lang="zh-CN" altLang="en-US"/>
            </a:p>
          </p:txBody>
        </p:sp>
        <p:sp>
          <p:nvSpPr>
            <p:cNvPr id="148525" name="Oval 24"/>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8526" name="Oval 25"/>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8527" name="Oval 26"/>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8528" name="Oval 27"/>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sp>
          <p:nvSpPr>
            <p:cNvPr id="148529" name="Text Box 28"/>
            <p:cNvSpPr txBox="1">
              <a:spLocks noChangeArrowheads="1"/>
            </p:cNvSpPr>
            <p:nvPr/>
          </p:nvSpPr>
          <p:spPr bwMode="gray">
            <a:xfrm>
              <a:off x="2800" y="1375"/>
              <a:ext cx="154" cy="250"/>
            </a:xfrm>
            <a:prstGeom prst="rect">
              <a:avLst/>
            </a:prstGeom>
            <a:noFill/>
            <a:ln w="9525" algn="ctr">
              <a:noFill/>
              <a:miter lim="800000"/>
            </a:ln>
          </p:spPr>
          <p:txBody>
            <a:bodyPr wrap="none">
              <a:spAutoFit/>
            </a:bodyPr>
            <a:lstStyle/>
            <a:p>
              <a:pPr algn="ctr"/>
              <a:endParaRPr lang="zh-CN" altLang="zh-CN" sz="2000" b="1"/>
            </a:p>
          </p:txBody>
        </p:sp>
        <p:sp>
          <p:nvSpPr>
            <p:cNvPr id="148530" name="Text Box 29"/>
            <p:cNvSpPr txBox="1">
              <a:spLocks noChangeArrowheads="1"/>
            </p:cNvSpPr>
            <p:nvPr/>
          </p:nvSpPr>
          <p:spPr bwMode="gray">
            <a:xfrm>
              <a:off x="2257" y="1776"/>
              <a:ext cx="1295" cy="674"/>
            </a:xfrm>
            <a:prstGeom prst="rect">
              <a:avLst/>
            </a:prstGeom>
            <a:noFill/>
            <a:ln w="9525" algn="ctr">
              <a:noFill/>
              <a:miter lim="800000"/>
            </a:ln>
          </p:spPr>
          <p:txBody>
            <a:bodyPr>
              <a:spAutoFit/>
            </a:bodyPr>
            <a:lstStyle/>
            <a:p>
              <a:r>
                <a:rPr lang="zh-CN" altLang="en-US" sz="1600" b="1">
                  <a:solidFill>
                    <a:srgbClr val="000000"/>
                  </a:solidFill>
                  <a:latin typeface="Verdana" panose="020B0604030504040204" pitchFamily="34" charset="0"/>
                </a:rPr>
                <a:t>剥夺犯罪分子参加国家管理与政治活动权利的刑罚方法。</a:t>
              </a:r>
              <a:endParaRPr lang="zh-CN" altLang="en-US" sz="1600" b="1"/>
            </a:p>
          </p:txBody>
        </p:sp>
        <p:sp>
          <p:nvSpPr>
            <p:cNvPr id="148531"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en-US"/>
            </a:p>
          </p:txBody>
        </p:sp>
        <p:sp>
          <p:nvSpPr>
            <p:cNvPr id="148532"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en-US"/>
            </a:p>
          </p:txBody>
        </p:sp>
      </p:grpSp>
      <p:grpSp>
        <p:nvGrpSpPr>
          <p:cNvPr id="5" name="Group 32"/>
          <p:cNvGrpSpPr/>
          <p:nvPr/>
        </p:nvGrpSpPr>
        <p:grpSpPr bwMode="auto">
          <a:xfrm>
            <a:off x="6096000" y="2290764"/>
            <a:ext cx="1600200" cy="4030663"/>
            <a:chOff x="3692" y="1299"/>
            <a:chExt cx="1367" cy="2539"/>
          </a:xfrm>
        </p:grpSpPr>
        <p:sp>
          <p:nvSpPr>
            <p:cNvPr id="148506"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p>
          </p:txBody>
        </p:sp>
        <p:sp>
          <p:nvSpPr>
            <p:cNvPr id="148507" name="AutoShape 34"/>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p>
          </p:txBody>
        </p:sp>
        <p:sp>
          <p:nvSpPr>
            <p:cNvPr id="148508"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p>
          </p:txBody>
        </p:sp>
        <p:sp>
          <p:nvSpPr>
            <p:cNvPr id="148509"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p>
          </p:txBody>
        </p:sp>
        <p:grpSp>
          <p:nvGrpSpPr>
            <p:cNvPr id="6" name="Group 37"/>
            <p:cNvGrpSpPr/>
            <p:nvPr/>
          </p:nvGrpSpPr>
          <p:grpSpPr bwMode="auto">
            <a:xfrm>
              <a:off x="4165" y="1299"/>
              <a:ext cx="405" cy="392"/>
              <a:chOff x="1289" y="587"/>
              <a:chExt cx="668" cy="647"/>
            </a:xfrm>
          </p:grpSpPr>
          <p:sp>
            <p:nvSpPr>
              <p:cNvPr id="148515" name="Oval 38"/>
              <p:cNvSpPr>
                <a:spLocks noChangeArrowheads="1"/>
              </p:cNvSpPr>
              <p:nvPr/>
            </p:nvSpPr>
            <p:spPr bwMode="gray">
              <a:xfrm>
                <a:off x="1289" y="646"/>
                <a:ext cx="668" cy="540"/>
              </a:xfrm>
              <a:prstGeom prst="ellipse">
                <a:avLst/>
              </a:prstGeom>
              <a:solidFill>
                <a:srgbClr val="333333"/>
              </a:solidFill>
              <a:ln w="38100" algn="ctr">
                <a:noFill/>
                <a:round/>
              </a:ln>
            </p:spPr>
            <p:txBody>
              <a:bodyPr anchor="ctr">
                <a:spAutoFit/>
              </a:bodyPr>
              <a:lstStyle/>
              <a:p>
                <a:endParaRPr lang="zh-CN" altLang="en-US"/>
              </a:p>
            </p:txBody>
          </p:sp>
          <p:sp>
            <p:nvSpPr>
              <p:cNvPr id="148516" name="Oval 3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8517" name="Oval 4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8518" name="Oval 4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8519" name="Oval 4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48511" name="Text Box 43"/>
            <p:cNvSpPr txBox="1">
              <a:spLocks noChangeArrowheads="1"/>
            </p:cNvSpPr>
            <p:nvPr/>
          </p:nvSpPr>
          <p:spPr bwMode="gray">
            <a:xfrm>
              <a:off x="4285" y="1375"/>
              <a:ext cx="157" cy="250"/>
            </a:xfrm>
            <a:prstGeom prst="rect">
              <a:avLst/>
            </a:prstGeom>
            <a:noFill/>
            <a:ln w="9525" algn="ctr">
              <a:noFill/>
              <a:miter lim="800000"/>
            </a:ln>
          </p:spPr>
          <p:txBody>
            <a:bodyPr wrap="none">
              <a:spAutoFit/>
            </a:bodyPr>
            <a:lstStyle/>
            <a:p>
              <a:pPr algn="ctr"/>
              <a:endParaRPr lang="zh-CN" altLang="zh-CN" sz="2000" b="1"/>
            </a:p>
          </p:txBody>
        </p:sp>
        <p:sp>
          <p:nvSpPr>
            <p:cNvPr id="148512" name="Text Box 44"/>
            <p:cNvSpPr txBox="1">
              <a:spLocks noChangeArrowheads="1"/>
            </p:cNvSpPr>
            <p:nvPr/>
          </p:nvSpPr>
          <p:spPr bwMode="gray">
            <a:xfrm>
              <a:off x="3745" y="1776"/>
              <a:ext cx="1294" cy="1269"/>
            </a:xfrm>
            <a:prstGeom prst="rect">
              <a:avLst/>
            </a:prstGeom>
            <a:noFill/>
            <a:ln w="9525" algn="ctr">
              <a:noFill/>
              <a:miter lim="800000"/>
            </a:ln>
          </p:spPr>
          <p:txBody>
            <a:bodyPr>
              <a:spAutoFit/>
            </a:bodyPr>
            <a:lstStyle/>
            <a:p>
              <a:r>
                <a:rPr lang="zh-CN" altLang="en-US" b="1">
                  <a:solidFill>
                    <a:srgbClr val="000000"/>
                  </a:solidFill>
                  <a:latin typeface="Verdana" panose="020B0604030504040204" pitchFamily="34" charset="0"/>
                </a:rPr>
                <a:t>把犯罪分子个人所有财产的一部分或全部强制无偿地收归国有的刑罚方法。</a:t>
              </a:r>
              <a:endParaRPr lang="zh-CN" altLang="en-US" b="1"/>
            </a:p>
          </p:txBody>
        </p:sp>
        <p:sp>
          <p:nvSpPr>
            <p:cNvPr id="148513" name="AutoShape 45"/>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ln>
          </p:spPr>
          <p:txBody>
            <a:bodyPr wrap="none" anchor="ctr"/>
            <a:lstStyle/>
            <a:p>
              <a:endParaRPr lang="zh-CN" altLang="en-US"/>
            </a:p>
          </p:txBody>
        </p:sp>
        <p:sp>
          <p:nvSpPr>
            <p:cNvPr id="148514" name="AutoShape 46"/>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ln>
          </p:spPr>
          <p:txBody>
            <a:bodyPr wrap="none" anchor="ctr"/>
            <a:lstStyle/>
            <a:p>
              <a:endParaRPr lang="zh-CN" altLang="en-US"/>
            </a:p>
          </p:txBody>
        </p:sp>
      </p:grpSp>
      <p:grpSp>
        <p:nvGrpSpPr>
          <p:cNvPr id="7" name="Group 47"/>
          <p:cNvGrpSpPr/>
          <p:nvPr/>
        </p:nvGrpSpPr>
        <p:grpSpPr bwMode="auto">
          <a:xfrm>
            <a:off x="7772400" y="2290764"/>
            <a:ext cx="1676400" cy="4030663"/>
            <a:chOff x="720" y="1299"/>
            <a:chExt cx="1367" cy="2539"/>
          </a:xfrm>
        </p:grpSpPr>
        <p:sp>
          <p:nvSpPr>
            <p:cNvPr id="148492" name="AutoShape 48"/>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ln>
          </p:spPr>
          <p:txBody>
            <a:bodyPr wrap="none" anchor="ctr"/>
            <a:lstStyle/>
            <a:p>
              <a:endParaRPr lang="zh-CN" altLang="en-US"/>
            </a:p>
          </p:txBody>
        </p:sp>
        <p:sp>
          <p:nvSpPr>
            <p:cNvPr id="148493" name="AutoShape 49"/>
            <p:cNvSpPr>
              <a:spLocks noChangeArrowheads="1"/>
            </p:cNvSpPr>
            <p:nvPr/>
          </p:nvSpPr>
          <p:spPr bwMode="gray">
            <a:xfrm>
              <a:off x="741" y="1495"/>
              <a:ext cx="1322" cy="1766"/>
            </a:xfrm>
            <a:prstGeom prst="roundRect">
              <a:avLst>
                <a:gd name="adj" fmla="val 16667"/>
              </a:avLst>
            </a:prstGeom>
            <a:solidFill>
              <a:srgbClr val="3CA1E6"/>
            </a:solidFill>
            <a:ln w="9525">
              <a:noFill/>
              <a:round/>
            </a:ln>
          </p:spPr>
          <p:txBody>
            <a:bodyPr wrap="none" anchor="ctr"/>
            <a:lstStyle/>
            <a:p>
              <a:endParaRPr lang="zh-CN" altLang="en-US"/>
            </a:p>
          </p:txBody>
        </p:sp>
        <p:sp>
          <p:nvSpPr>
            <p:cNvPr id="148494" name="AutoShape 50"/>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w="9525">
              <a:noFill/>
              <a:round/>
            </a:ln>
          </p:spPr>
          <p:txBody>
            <a:bodyPr wrap="none" anchor="ctr"/>
            <a:lstStyle/>
            <a:p>
              <a:endParaRPr lang="zh-CN" altLang="en-US"/>
            </a:p>
          </p:txBody>
        </p:sp>
        <p:sp>
          <p:nvSpPr>
            <p:cNvPr id="148495" name="AutoShape 51"/>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w="9525">
              <a:noFill/>
              <a:round/>
            </a:ln>
          </p:spPr>
          <p:txBody>
            <a:bodyPr wrap="none" anchor="ctr"/>
            <a:lstStyle/>
            <a:p>
              <a:endParaRPr lang="zh-CN" altLang="en-US"/>
            </a:p>
          </p:txBody>
        </p:sp>
        <p:sp>
          <p:nvSpPr>
            <p:cNvPr id="148496" name="AutoShape 52"/>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ln>
          </p:spPr>
          <p:txBody>
            <a:bodyPr wrap="none" anchor="ctr"/>
            <a:lstStyle/>
            <a:p>
              <a:endParaRPr lang="zh-CN" altLang="en-US"/>
            </a:p>
          </p:txBody>
        </p:sp>
        <p:sp>
          <p:nvSpPr>
            <p:cNvPr id="148497" name="AutoShape 53"/>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ln>
          </p:spPr>
          <p:txBody>
            <a:bodyPr wrap="none" anchor="ctr"/>
            <a:lstStyle/>
            <a:p>
              <a:endParaRPr lang="zh-CN" altLang="en-US"/>
            </a:p>
          </p:txBody>
        </p:sp>
        <p:grpSp>
          <p:nvGrpSpPr>
            <p:cNvPr id="8" name="Group 54"/>
            <p:cNvGrpSpPr/>
            <p:nvPr/>
          </p:nvGrpSpPr>
          <p:grpSpPr bwMode="auto">
            <a:xfrm>
              <a:off x="1189" y="1299"/>
              <a:ext cx="405" cy="392"/>
              <a:chOff x="1289" y="587"/>
              <a:chExt cx="668" cy="647"/>
            </a:xfrm>
          </p:grpSpPr>
          <p:sp>
            <p:nvSpPr>
              <p:cNvPr id="148501" name="Oval 55"/>
              <p:cNvSpPr>
                <a:spLocks noChangeArrowheads="1"/>
              </p:cNvSpPr>
              <p:nvPr/>
            </p:nvSpPr>
            <p:spPr bwMode="gray">
              <a:xfrm>
                <a:off x="1289" y="646"/>
                <a:ext cx="668" cy="540"/>
              </a:xfrm>
              <a:prstGeom prst="ellipse">
                <a:avLst/>
              </a:prstGeom>
              <a:solidFill>
                <a:srgbClr val="333333"/>
              </a:solidFill>
              <a:ln w="38100" algn="ctr">
                <a:noFill/>
                <a:round/>
              </a:ln>
            </p:spPr>
            <p:txBody>
              <a:bodyPr anchor="ctr">
                <a:spAutoFit/>
              </a:bodyPr>
              <a:lstStyle/>
              <a:p>
                <a:endParaRPr lang="zh-CN" altLang="en-US"/>
              </a:p>
            </p:txBody>
          </p:sp>
          <p:sp>
            <p:nvSpPr>
              <p:cNvPr id="148502" name="Oval 56"/>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8503" name="Oval 57"/>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8504" name="Oval 58"/>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8505" name="Oval 59"/>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48499" name="Text Box 60"/>
            <p:cNvSpPr txBox="1">
              <a:spLocks noChangeArrowheads="1"/>
            </p:cNvSpPr>
            <p:nvPr/>
          </p:nvSpPr>
          <p:spPr bwMode="gray">
            <a:xfrm>
              <a:off x="1313" y="1375"/>
              <a:ext cx="150" cy="250"/>
            </a:xfrm>
            <a:prstGeom prst="rect">
              <a:avLst/>
            </a:prstGeom>
            <a:noFill/>
            <a:ln w="9525" algn="ctr">
              <a:noFill/>
              <a:miter lim="800000"/>
            </a:ln>
          </p:spPr>
          <p:txBody>
            <a:bodyPr wrap="none">
              <a:spAutoFit/>
            </a:bodyPr>
            <a:lstStyle/>
            <a:p>
              <a:pPr algn="ctr"/>
              <a:endParaRPr lang="zh-CN" altLang="zh-CN" sz="2000" b="1"/>
            </a:p>
          </p:txBody>
        </p:sp>
        <p:sp>
          <p:nvSpPr>
            <p:cNvPr id="148500" name="Text Box 61"/>
            <p:cNvSpPr txBox="1">
              <a:spLocks noChangeArrowheads="1"/>
            </p:cNvSpPr>
            <p:nvPr/>
          </p:nvSpPr>
          <p:spPr bwMode="gray">
            <a:xfrm>
              <a:off x="769" y="1776"/>
              <a:ext cx="1295" cy="750"/>
            </a:xfrm>
            <a:prstGeom prst="rect">
              <a:avLst/>
            </a:prstGeom>
            <a:noFill/>
            <a:ln w="9525" algn="ctr">
              <a:noFill/>
              <a:miter lim="800000"/>
            </a:ln>
          </p:spPr>
          <p:txBody>
            <a:bodyPr>
              <a:spAutoFit/>
            </a:bodyPr>
            <a:lstStyle/>
            <a:p>
              <a:r>
                <a:rPr lang="zh-CN" altLang="en-US" b="1">
                  <a:solidFill>
                    <a:srgbClr val="000000"/>
                  </a:solidFill>
                  <a:latin typeface="Verdana" panose="020B0604030504040204" pitchFamily="34" charset="0"/>
                </a:rPr>
                <a:t>强迫犯罪的外国人离开中国国（边）境的刑罚方法。</a:t>
              </a:r>
              <a:endParaRPr lang="zh-CN" altLang="en-US" b="1"/>
            </a:p>
          </p:txBody>
        </p:sp>
      </p:grpSp>
      <p:sp>
        <p:nvSpPr>
          <p:cNvPr id="148487" name="Text Box 76"/>
          <p:cNvSpPr txBox="1">
            <a:spLocks noChangeArrowheads="1"/>
          </p:cNvSpPr>
          <p:nvPr/>
        </p:nvSpPr>
        <p:spPr bwMode="auto">
          <a:xfrm>
            <a:off x="2438400" y="990600"/>
            <a:ext cx="3657600" cy="641350"/>
          </a:xfrm>
          <a:prstGeom prst="rect">
            <a:avLst/>
          </a:prstGeom>
          <a:noFill/>
          <a:ln w="9525">
            <a:noFill/>
            <a:miter lim="800000"/>
          </a:ln>
        </p:spPr>
        <p:txBody>
          <a:bodyPr>
            <a:spAutoFit/>
          </a:bodyPr>
          <a:lstStyle/>
          <a:p>
            <a:pPr>
              <a:spcBef>
                <a:spcPct val="50000"/>
              </a:spcBef>
            </a:pPr>
            <a:r>
              <a:rPr lang="zh-CN" altLang="en-US" sz="3600" b="1">
                <a:solidFill>
                  <a:srgbClr val="FF3300"/>
                </a:solidFill>
                <a:ea typeface="黑体" panose="02010609060101010101" charset="-122"/>
              </a:rPr>
              <a:t>附加刑</a:t>
            </a:r>
          </a:p>
        </p:txBody>
      </p:sp>
      <p:sp>
        <p:nvSpPr>
          <p:cNvPr id="148488" name="Oval 77"/>
          <p:cNvSpPr>
            <a:spLocks noChangeArrowheads="1"/>
          </p:cNvSpPr>
          <p:nvPr/>
        </p:nvSpPr>
        <p:spPr bwMode="auto">
          <a:xfrm>
            <a:off x="8153400" y="2133600"/>
            <a:ext cx="914400" cy="914400"/>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驱逐</a:t>
            </a:r>
          </a:p>
          <a:p>
            <a:pPr algn="ctr"/>
            <a:r>
              <a:rPr lang="zh-CN" altLang="en-US" sz="2000" b="1"/>
              <a:t>出境</a:t>
            </a:r>
          </a:p>
        </p:txBody>
      </p:sp>
      <p:sp>
        <p:nvSpPr>
          <p:cNvPr id="148489" name="Oval 78"/>
          <p:cNvSpPr>
            <a:spLocks noChangeArrowheads="1"/>
          </p:cNvSpPr>
          <p:nvPr/>
        </p:nvSpPr>
        <p:spPr bwMode="auto">
          <a:xfrm>
            <a:off x="6400800" y="2133600"/>
            <a:ext cx="914400" cy="914400"/>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没收</a:t>
            </a:r>
          </a:p>
          <a:p>
            <a:pPr algn="ctr"/>
            <a:r>
              <a:rPr lang="zh-CN" altLang="en-US" sz="2000" b="1"/>
              <a:t>财产</a:t>
            </a:r>
          </a:p>
        </p:txBody>
      </p:sp>
      <p:sp>
        <p:nvSpPr>
          <p:cNvPr id="148490" name="Oval 79"/>
          <p:cNvSpPr>
            <a:spLocks noChangeArrowheads="1"/>
          </p:cNvSpPr>
          <p:nvPr/>
        </p:nvSpPr>
        <p:spPr bwMode="auto">
          <a:xfrm>
            <a:off x="2971800" y="2057400"/>
            <a:ext cx="914400" cy="914400"/>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罚金</a:t>
            </a:r>
          </a:p>
        </p:txBody>
      </p:sp>
      <p:sp>
        <p:nvSpPr>
          <p:cNvPr id="148491" name="Oval 80"/>
          <p:cNvSpPr>
            <a:spLocks noChangeArrowheads="1"/>
          </p:cNvSpPr>
          <p:nvPr/>
        </p:nvSpPr>
        <p:spPr bwMode="auto">
          <a:xfrm>
            <a:off x="4724400" y="2057400"/>
            <a:ext cx="914400" cy="914400"/>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剥夺政</a:t>
            </a:r>
          </a:p>
          <a:p>
            <a:pPr algn="ctr"/>
            <a:r>
              <a:rPr lang="zh-CN" altLang="en-US" sz="2000" b="1"/>
              <a:t>治权利</a:t>
            </a:r>
          </a:p>
        </p:txBody>
      </p:sp>
      <p:sp>
        <p:nvSpPr>
          <p:cNvPr id="10" name="标题 9"/>
          <p:cNvSpPr>
            <a:spLocks noGrp="1"/>
          </p:cNvSpPr>
          <p:nvPr>
            <p:ph type="title"/>
          </p:nvPr>
        </p:nvSpPr>
        <p:spPr/>
        <p:txBody>
          <a:bodyPr/>
          <a:lstStyle/>
          <a:p>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p:nvPr/>
        </p:nvGrpSpPr>
        <p:grpSpPr bwMode="auto">
          <a:xfrm>
            <a:off x="3581400" y="1834736"/>
            <a:ext cx="1752600" cy="5023265"/>
            <a:chOff x="2208" y="1299"/>
            <a:chExt cx="1365" cy="2539"/>
          </a:xfrm>
        </p:grpSpPr>
        <p:sp>
          <p:nvSpPr>
            <p:cNvPr id="149573" name="AutoShape 19"/>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en-US"/>
            </a:p>
          </p:txBody>
        </p:sp>
        <p:sp>
          <p:nvSpPr>
            <p:cNvPr id="149574" name="AutoShape 20"/>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en-US"/>
            </a:p>
          </p:txBody>
        </p:sp>
        <p:sp>
          <p:nvSpPr>
            <p:cNvPr id="149575" name="AutoShape 21"/>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en-US"/>
            </a:p>
          </p:txBody>
        </p:sp>
        <p:sp>
          <p:nvSpPr>
            <p:cNvPr id="149576" name="AutoShape 22"/>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en-US"/>
            </a:p>
          </p:txBody>
        </p:sp>
        <p:sp>
          <p:nvSpPr>
            <p:cNvPr id="149577" name="Oval 23"/>
            <p:cNvSpPr>
              <a:spLocks noChangeArrowheads="1"/>
            </p:cNvSpPr>
            <p:nvPr/>
          </p:nvSpPr>
          <p:spPr bwMode="gray">
            <a:xfrm>
              <a:off x="2677" y="1367"/>
              <a:ext cx="405" cy="263"/>
            </a:xfrm>
            <a:prstGeom prst="ellipse">
              <a:avLst/>
            </a:prstGeom>
            <a:solidFill>
              <a:srgbClr val="333333"/>
            </a:solidFill>
            <a:ln w="38100" algn="ctr">
              <a:noFill/>
              <a:round/>
            </a:ln>
          </p:spPr>
          <p:txBody>
            <a:bodyPr anchor="ctr">
              <a:spAutoFit/>
            </a:bodyPr>
            <a:lstStyle/>
            <a:p>
              <a:endParaRPr lang="zh-CN" altLang="en-US"/>
            </a:p>
          </p:txBody>
        </p:sp>
        <p:sp>
          <p:nvSpPr>
            <p:cNvPr id="149578" name="Oval 24"/>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9579" name="Oval 25"/>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9580" name="Oval 26"/>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9581" name="Oval 27"/>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sp>
          <p:nvSpPr>
            <p:cNvPr id="149582" name="Text Box 28"/>
            <p:cNvSpPr txBox="1">
              <a:spLocks noChangeArrowheads="1"/>
            </p:cNvSpPr>
            <p:nvPr/>
          </p:nvSpPr>
          <p:spPr bwMode="gray">
            <a:xfrm>
              <a:off x="2805" y="1375"/>
              <a:ext cx="144" cy="202"/>
            </a:xfrm>
            <a:prstGeom prst="rect">
              <a:avLst/>
            </a:prstGeom>
            <a:noFill/>
            <a:ln w="9525" algn="ctr">
              <a:noFill/>
              <a:miter lim="800000"/>
            </a:ln>
          </p:spPr>
          <p:txBody>
            <a:bodyPr wrap="none">
              <a:spAutoFit/>
            </a:bodyPr>
            <a:lstStyle/>
            <a:p>
              <a:pPr algn="ctr"/>
              <a:endParaRPr lang="zh-CN" altLang="zh-CN" sz="2000" b="1"/>
            </a:p>
          </p:txBody>
        </p:sp>
        <p:sp>
          <p:nvSpPr>
            <p:cNvPr id="149583" name="Text Box 29"/>
            <p:cNvSpPr txBox="1">
              <a:spLocks noChangeArrowheads="1"/>
            </p:cNvSpPr>
            <p:nvPr/>
          </p:nvSpPr>
          <p:spPr bwMode="gray">
            <a:xfrm>
              <a:off x="2257" y="1776"/>
              <a:ext cx="1295" cy="1353"/>
            </a:xfrm>
            <a:prstGeom prst="rect">
              <a:avLst/>
            </a:prstGeom>
            <a:noFill/>
            <a:ln w="9525" algn="ctr">
              <a:noFill/>
              <a:miter lim="800000"/>
            </a:ln>
          </p:spPr>
          <p:txBody>
            <a:bodyPr>
              <a:spAutoFit/>
            </a:bodyPr>
            <a:lstStyle/>
            <a:p>
              <a:r>
                <a:rPr lang="zh-CN" altLang="en-US" sz="1400" b="1">
                  <a:solidFill>
                    <a:srgbClr val="000000"/>
                  </a:solidFill>
                  <a:latin typeface="Verdana" panose="020B0604030504040204" pitchFamily="34" charset="0"/>
                </a:rPr>
                <a:t>指犯罪分子犯罪以后自动投案，如实供述自己的罪行的行为，或者被采取强制措施的犯罪嫌疑人、被告人和正在服刑的罪犯，如实供述司法机关还未掌握的其他罪行的行为。自首可以从轻或减轻或免除处罚。</a:t>
              </a:r>
              <a:endParaRPr lang="zh-CN" altLang="en-US" sz="1400" b="1"/>
            </a:p>
          </p:txBody>
        </p:sp>
        <p:sp>
          <p:nvSpPr>
            <p:cNvPr id="149584" name="AutoShape 30"/>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en-US"/>
            </a:p>
          </p:txBody>
        </p:sp>
        <p:sp>
          <p:nvSpPr>
            <p:cNvPr id="149585" name="AutoShape 31"/>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en-US"/>
            </a:p>
          </p:txBody>
        </p:sp>
      </p:grpSp>
      <p:grpSp>
        <p:nvGrpSpPr>
          <p:cNvPr id="3" name="Group 3"/>
          <p:cNvGrpSpPr/>
          <p:nvPr/>
        </p:nvGrpSpPr>
        <p:grpSpPr bwMode="auto">
          <a:xfrm>
            <a:off x="1828800" y="2063065"/>
            <a:ext cx="1676400" cy="4794934"/>
            <a:chOff x="720" y="1299"/>
            <a:chExt cx="1367" cy="2539"/>
          </a:xfrm>
        </p:grpSpPr>
        <p:sp>
          <p:nvSpPr>
            <p:cNvPr id="149559" name="AutoShape 4"/>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ln>
          </p:spPr>
          <p:txBody>
            <a:bodyPr wrap="none" anchor="ctr"/>
            <a:lstStyle/>
            <a:p>
              <a:endParaRPr lang="zh-CN" altLang="en-US"/>
            </a:p>
          </p:txBody>
        </p:sp>
        <p:sp>
          <p:nvSpPr>
            <p:cNvPr id="149560" name="AutoShape 5"/>
            <p:cNvSpPr>
              <a:spLocks noChangeArrowheads="1"/>
            </p:cNvSpPr>
            <p:nvPr/>
          </p:nvSpPr>
          <p:spPr bwMode="gray">
            <a:xfrm>
              <a:off x="741" y="1495"/>
              <a:ext cx="1322" cy="1766"/>
            </a:xfrm>
            <a:prstGeom prst="roundRect">
              <a:avLst>
                <a:gd name="adj" fmla="val 16667"/>
              </a:avLst>
            </a:prstGeom>
            <a:solidFill>
              <a:srgbClr val="3CA1E6"/>
            </a:solidFill>
            <a:ln w="9525">
              <a:noFill/>
              <a:round/>
            </a:ln>
          </p:spPr>
          <p:txBody>
            <a:bodyPr wrap="none" anchor="ctr"/>
            <a:lstStyle/>
            <a:p>
              <a:endParaRPr lang="zh-CN" altLang="en-US"/>
            </a:p>
          </p:txBody>
        </p:sp>
        <p:sp>
          <p:nvSpPr>
            <p:cNvPr id="149561" name="AutoShape 6"/>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w="9525">
              <a:noFill/>
              <a:round/>
            </a:ln>
          </p:spPr>
          <p:txBody>
            <a:bodyPr wrap="none" anchor="ctr"/>
            <a:lstStyle/>
            <a:p>
              <a:endParaRPr lang="zh-CN" altLang="en-US"/>
            </a:p>
          </p:txBody>
        </p:sp>
        <p:sp>
          <p:nvSpPr>
            <p:cNvPr id="149562" name="AutoShape 7"/>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w="9525">
              <a:noFill/>
              <a:round/>
            </a:ln>
          </p:spPr>
          <p:txBody>
            <a:bodyPr wrap="none" anchor="ctr"/>
            <a:lstStyle/>
            <a:p>
              <a:endParaRPr lang="zh-CN" altLang="en-US"/>
            </a:p>
          </p:txBody>
        </p:sp>
        <p:sp>
          <p:nvSpPr>
            <p:cNvPr id="149563" name="AutoShape 8"/>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ln>
          </p:spPr>
          <p:txBody>
            <a:bodyPr wrap="none" anchor="ctr"/>
            <a:lstStyle/>
            <a:p>
              <a:endParaRPr lang="zh-CN" altLang="en-US"/>
            </a:p>
          </p:txBody>
        </p:sp>
        <p:sp>
          <p:nvSpPr>
            <p:cNvPr id="149564" name="AutoShape 9"/>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ln>
          </p:spPr>
          <p:txBody>
            <a:bodyPr wrap="none" anchor="ctr"/>
            <a:lstStyle/>
            <a:p>
              <a:endParaRPr lang="zh-CN" altLang="en-US"/>
            </a:p>
          </p:txBody>
        </p:sp>
        <p:grpSp>
          <p:nvGrpSpPr>
            <p:cNvPr id="4" name="Group 10"/>
            <p:cNvGrpSpPr/>
            <p:nvPr/>
          </p:nvGrpSpPr>
          <p:grpSpPr bwMode="auto">
            <a:xfrm>
              <a:off x="1189" y="1299"/>
              <a:ext cx="405" cy="392"/>
              <a:chOff x="1289" y="587"/>
              <a:chExt cx="668" cy="647"/>
            </a:xfrm>
          </p:grpSpPr>
          <p:sp>
            <p:nvSpPr>
              <p:cNvPr id="149568" name="Oval 11"/>
              <p:cNvSpPr>
                <a:spLocks noChangeArrowheads="1"/>
              </p:cNvSpPr>
              <p:nvPr/>
            </p:nvSpPr>
            <p:spPr bwMode="gray">
              <a:xfrm>
                <a:off x="1289" y="689"/>
                <a:ext cx="668" cy="454"/>
              </a:xfrm>
              <a:prstGeom prst="ellipse">
                <a:avLst/>
              </a:prstGeom>
              <a:solidFill>
                <a:srgbClr val="333333"/>
              </a:solidFill>
              <a:ln w="38100" algn="ctr">
                <a:noFill/>
                <a:round/>
              </a:ln>
            </p:spPr>
            <p:txBody>
              <a:bodyPr anchor="ctr">
                <a:spAutoFit/>
              </a:bodyPr>
              <a:lstStyle/>
              <a:p>
                <a:endParaRPr lang="zh-CN" altLang="en-US"/>
              </a:p>
            </p:txBody>
          </p:sp>
          <p:sp>
            <p:nvSpPr>
              <p:cNvPr id="149569" name="Oval 12"/>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9570" name="Oval 13"/>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9571" name="Oval 14"/>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9572" name="Oval 15"/>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49566" name="Text Box 16"/>
            <p:cNvSpPr txBox="1">
              <a:spLocks noChangeArrowheads="1"/>
            </p:cNvSpPr>
            <p:nvPr/>
          </p:nvSpPr>
          <p:spPr bwMode="gray">
            <a:xfrm>
              <a:off x="1313" y="1375"/>
              <a:ext cx="150" cy="210"/>
            </a:xfrm>
            <a:prstGeom prst="rect">
              <a:avLst/>
            </a:prstGeom>
            <a:noFill/>
            <a:ln w="9525" algn="ctr">
              <a:noFill/>
              <a:miter lim="800000"/>
            </a:ln>
          </p:spPr>
          <p:txBody>
            <a:bodyPr wrap="none">
              <a:spAutoFit/>
            </a:bodyPr>
            <a:lstStyle/>
            <a:p>
              <a:pPr algn="ctr"/>
              <a:endParaRPr lang="zh-CN" altLang="zh-CN" sz="2000" b="1"/>
            </a:p>
          </p:txBody>
        </p:sp>
        <p:sp>
          <p:nvSpPr>
            <p:cNvPr id="149567" name="Text Box 17"/>
            <p:cNvSpPr txBox="1">
              <a:spLocks noChangeArrowheads="1"/>
            </p:cNvSpPr>
            <p:nvPr/>
          </p:nvSpPr>
          <p:spPr bwMode="gray">
            <a:xfrm>
              <a:off x="769" y="1776"/>
              <a:ext cx="1295" cy="1343"/>
            </a:xfrm>
            <a:prstGeom prst="rect">
              <a:avLst/>
            </a:prstGeom>
            <a:noFill/>
            <a:ln w="9525" algn="ctr">
              <a:noFill/>
              <a:miter lim="800000"/>
            </a:ln>
          </p:spPr>
          <p:txBody>
            <a:bodyPr>
              <a:spAutoFit/>
            </a:bodyPr>
            <a:lstStyle/>
            <a:p>
              <a:r>
                <a:rPr lang="zh-CN" altLang="en-US" sz="1600" b="1"/>
                <a:t>指因犯罪受过一定的刑罚处罚，在刑罚执行完毕或者赦免以后，在法定期限内又犯一定之罪的情况。累犯应从重处罚，但过失犯罪除外</a:t>
              </a:r>
              <a:r>
                <a:rPr lang="zh-CN" altLang="en-US" sz="1600" b="1">
                  <a:latin typeface="Verdana" panose="020B0604030504040204" pitchFamily="34" charset="0"/>
                </a:rPr>
                <a:t>。</a:t>
              </a:r>
            </a:p>
          </p:txBody>
        </p:sp>
      </p:grpSp>
      <p:grpSp>
        <p:nvGrpSpPr>
          <p:cNvPr id="5" name="Group 32"/>
          <p:cNvGrpSpPr/>
          <p:nvPr/>
        </p:nvGrpSpPr>
        <p:grpSpPr bwMode="auto">
          <a:xfrm>
            <a:off x="5410200" y="2063065"/>
            <a:ext cx="1600200" cy="4794934"/>
            <a:chOff x="3692" y="1299"/>
            <a:chExt cx="1367" cy="2539"/>
          </a:xfrm>
        </p:grpSpPr>
        <p:sp>
          <p:nvSpPr>
            <p:cNvPr id="149545" name="AutoShape 3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en-US"/>
            </a:p>
          </p:txBody>
        </p:sp>
        <p:sp>
          <p:nvSpPr>
            <p:cNvPr id="149546" name="AutoShape 34"/>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en-US"/>
            </a:p>
          </p:txBody>
        </p:sp>
        <p:sp>
          <p:nvSpPr>
            <p:cNvPr id="149547" name="AutoShape 3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en-US"/>
            </a:p>
          </p:txBody>
        </p:sp>
        <p:sp>
          <p:nvSpPr>
            <p:cNvPr id="149548" name="AutoShape 3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en-US"/>
            </a:p>
          </p:txBody>
        </p:sp>
        <p:grpSp>
          <p:nvGrpSpPr>
            <p:cNvPr id="6" name="Group 37"/>
            <p:cNvGrpSpPr/>
            <p:nvPr/>
          </p:nvGrpSpPr>
          <p:grpSpPr bwMode="auto">
            <a:xfrm>
              <a:off x="4165" y="1299"/>
              <a:ext cx="405" cy="392"/>
              <a:chOff x="1289" y="587"/>
              <a:chExt cx="668" cy="647"/>
            </a:xfrm>
          </p:grpSpPr>
          <p:sp>
            <p:nvSpPr>
              <p:cNvPr id="149554" name="Oval 38"/>
              <p:cNvSpPr>
                <a:spLocks noChangeArrowheads="1"/>
              </p:cNvSpPr>
              <p:nvPr/>
            </p:nvSpPr>
            <p:spPr bwMode="gray">
              <a:xfrm>
                <a:off x="1289" y="689"/>
                <a:ext cx="668" cy="454"/>
              </a:xfrm>
              <a:prstGeom prst="ellipse">
                <a:avLst/>
              </a:prstGeom>
              <a:solidFill>
                <a:srgbClr val="333333"/>
              </a:solidFill>
              <a:ln w="38100" algn="ctr">
                <a:noFill/>
                <a:round/>
              </a:ln>
            </p:spPr>
            <p:txBody>
              <a:bodyPr anchor="ctr">
                <a:spAutoFit/>
              </a:bodyPr>
              <a:lstStyle/>
              <a:p>
                <a:endParaRPr lang="zh-CN" altLang="en-US"/>
              </a:p>
            </p:txBody>
          </p:sp>
          <p:sp>
            <p:nvSpPr>
              <p:cNvPr id="149555" name="Oval 3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9556" name="Oval 4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9557" name="Oval 4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9558" name="Oval 4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49550" name="Text Box 43"/>
            <p:cNvSpPr txBox="1">
              <a:spLocks noChangeArrowheads="1"/>
            </p:cNvSpPr>
            <p:nvPr/>
          </p:nvSpPr>
          <p:spPr bwMode="gray">
            <a:xfrm>
              <a:off x="4285" y="1375"/>
              <a:ext cx="157" cy="210"/>
            </a:xfrm>
            <a:prstGeom prst="rect">
              <a:avLst/>
            </a:prstGeom>
            <a:noFill/>
            <a:ln w="9525" algn="ctr">
              <a:noFill/>
              <a:miter lim="800000"/>
            </a:ln>
          </p:spPr>
          <p:txBody>
            <a:bodyPr wrap="none">
              <a:spAutoFit/>
            </a:bodyPr>
            <a:lstStyle/>
            <a:p>
              <a:pPr algn="ctr"/>
              <a:endParaRPr lang="zh-CN" altLang="zh-CN" sz="2000" b="1"/>
            </a:p>
          </p:txBody>
        </p:sp>
        <p:sp>
          <p:nvSpPr>
            <p:cNvPr id="149551" name="Text Box 44"/>
            <p:cNvSpPr txBox="1">
              <a:spLocks noChangeArrowheads="1"/>
            </p:cNvSpPr>
            <p:nvPr/>
          </p:nvSpPr>
          <p:spPr bwMode="gray">
            <a:xfrm>
              <a:off x="3745" y="1776"/>
              <a:ext cx="1294" cy="1190"/>
            </a:xfrm>
            <a:prstGeom prst="rect">
              <a:avLst/>
            </a:prstGeom>
            <a:noFill/>
            <a:ln w="9525" algn="ctr">
              <a:noFill/>
              <a:miter lim="800000"/>
            </a:ln>
          </p:spPr>
          <p:txBody>
            <a:bodyPr>
              <a:spAutoFit/>
            </a:bodyPr>
            <a:lstStyle/>
            <a:p>
              <a:r>
                <a:rPr lang="zh-CN" altLang="en-US" sz="1400" b="1">
                  <a:solidFill>
                    <a:srgbClr val="000000"/>
                  </a:solidFill>
                  <a:latin typeface="Verdana" panose="020B0604030504040204" pitchFamily="34" charset="0"/>
                </a:rPr>
                <a:t>指犯罪分子揭发他人犯罪行为，查证属实，或者提供重要线索，从而得以侦破其他案件等行为。有立功表现的可从轻或减轻处罚，重大立功的可减轻或免除处罚。</a:t>
              </a:r>
              <a:endParaRPr lang="zh-CN" altLang="en-US" sz="1400" b="1"/>
            </a:p>
          </p:txBody>
        </p:sp>
        <p:sp>
          <p:nvSpPr>
            <p:cNvPr id="149552" name="AutoShape 45"/>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ln>
          </p:spPr>
          <p:txBody>
            <a:bodyPr wrap="none" anchor="ctr"/>
            <a:lstStyle/>
            <a:p>
              <a:endParaRPr lang="zh-CN" altLang="en-US"/>
            </a:p>
          </p:txBody>
        </p:sp>
        <p:sp>
          <p:nvSpPr>
            <p:cNvPr id="149553" name="AutoShape 46"/>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ln>
          </p:spPr>
          <p:txBody>
            <a:bodyPr wrap="none" anchor="ctr"/>
            <a:lstStyle/>
            <a:p>
              <a:endParaRPr lang="zh-CN" altLang="en-US"/>
            </a:p>
          </p:txBody>
        </p:sp>
      </p:grpSp>
      <p:grpSp>
        <p:nvGrpSpPr>
          <p:cNvPr id="7" name="Group 47"/>
          <p:cNvGrpSpPr/>
          <p:nvPr/>
        </p:nvGrpSpPr>
        <p:grpSpPr bwMode="auto">
          <a:xfrm>
            <a:off x="7086600" y="2063065"/>
            <a:ext cx="1524000" cy="4794934"/>
            <a:chOff x="720" y="1299"/>
            <a:chExt cx="1367" cy="2539"/>
          </a:xfrm>
        </p:grpSpPr>
        <p:sp>
          <p:nvSpPr>
            <p:cNvPr id="149531" name="AutoShape 48"/>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ln>
          </p:spPr>
          <p:txBody>
            <a:bodyPr wrap="none" anchor="ctr"/>
            <a:lstStyle/>
            <a:p>
              <a:endParaRPr lang="zh-CN" altLang="en-US"/>
            </a:p>
          </p:txBody>
        </p:sp>
        <p:sp>
          <p:nvSpPr>
            <p:cNvPr id="149532" name="AutoShape 49"/>
            <p:cNvSpPr>
              <a:spLocks noChangeArrowheads="1"/>
            </p:cNvSpPr>
            <p:nvPr/>
          </p:nvSpPr>
          <p:spPr bwMode="gray">
            <a:xfrm>
              <a:off x="741" y="1495"/>
              <a:ext cx="1322" cy="1766"/>
            </a:xfrm>
            <a:prstGeom prst="roundRect">
              <a:avLst>
                <a:gd name="adj" fmla="val 16667"/>
              </a:avLst>
            </a:prstGeom>
            <a:solidFill>
              <a:srgbClr val="3CA1E6"/>
            </a:solidFill>
            <a:ln w="9525">
              <a:noFill/>
              <a:round/>
            </a:ln>
          </p:spPr>
          <p:txBody>
            <a:bodyPr wrap="none" anchor="ctr"/>
            <a:lstStyle/>
            <a:p>
              <a:endParaRPr lang="zh-CN" altLang="en-US"/>
            </a:p>
          </p:txBody>
        </p:sp>
        <p:sp>
          <p:nvSpPr>
            <p:cNvPr id="149533" name="AutoShape 50"/>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w="9525">
              <a:noFill/>
              <a:round/>
            </a:ln>
          </p:spPr>
          <p:txBody>
            <a:bodyPr wrap="none" anchor="ctr"/>
            <a:lstStyle/>
            <a:p>
              <a:endParaRPr lang="zh-CN" altLang="en-US"/>
            </a:p>
          </p:txBody>
        </p:sp>
        <p:sp>
          <p:nvSpPr>
            <p:cNvPr id="149534" name="AutoShape 51"/>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w="9525">
              <a:noFill/>
              <a:round/>
            </a:ln>
          </p:spPr>
          <p:txBody>
            <a:bodyPr wrap="none" anchor="ctr"/>
            <a:lstStyle/>
            <a:p>
              <a:endParaRPr lang="zh-CN" altLang="en-US"/>
            </a:p>
          </p:txBody>
        </p:sp>
        <p:sp>
          <p:nvSpPr>
            <p:cNvPr id="149535" name="AutoShape 52"/>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ln>
          </p:spPr>
          <p:txBody>
            <a:bodyPr wrap="none" anchor="ctr"/>
            <a:lstStyle/>
            <a:p>
              <a:endParaRPr lang="zh-CN" altLang="en-US"/>
            </a:p>
          </p:txBody>
        </p:sp>
        <p:sp>
          <p:nvSpPr>
            <p:cNvPr id="149536" name="AutoShape 53"/>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ln>
          </p:spPr>
          <p:txBody>
            <a:bodyPr wrap="none" anchor="ctr"/>
            <a:lstStyle/>
            <a:p>
              <a:endParaRPr lang="zh-CN" altLang="en-US"/>
            </a:p>
          </p:txBody>
        </p:sp>
        <p:grpSp>
          <p:nvGrpSpPr>
            <p:cNvPr id="8" name="Group 54"/>
            <p:cNvGrpSpPr/>
            <p:nvPr/>
          </p:nvGrpSpPr>
          <p:grpSpPr bwMode="auto">
            <a:xfrm>
              <a:off x="1189" y="1299"/>
              <a:ext cx="405" cy="392"/>
              <a:chOff x="1289" y="587"/>
              <a:chExt cx="668" cy="647"/>
            </a:xfrm>
          </p:grpSpPr>
          <p:sp>
            <p:nvSpPr>
              <p:cNvPr id="149540" name="Oval 55"/>
              <p:cNvSpPr>
                <a:spLocks noChangeArrowheads="1"/>
              </p:cNvSpPr>
              <p:nvPr/>
            </p:nvSpPr>
            <p:spPr bwMode="gray">
              <a:xfrm>
                <a:off x="1289" y="689"/>
                <a:ext cx="668" cy="454"/>
              </a:xfrm>
              <a:prstGeom prst="ellipse">
                <a:avLst/>
              </a:prstGeom>
              <a:solidFill>
                <a:srgbClr val="333333"/>
              </a:solidFill>
              <a:ln w="38100" algn="ctr">
                <a:noFill/>
                <a:round/>
              </a:ln>
            </p:spPr>
            <p:txBody>
              <a:bodyPr anchor="ctr">
                <a:spAutoFit/>
              </a:bodyPr>
              <a:lstStyle/>
              <a:p>
                <a:endParaRPr lang="zh-CN" altLang="en-US"/>
              </a:p>
            </p:txBody>
          </p:sp>
          <p:sp>
            <p:nvSpPr>
              <p:cNvPr id="149541" name="Oval 56"/>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9542" name="Oval 57"/>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9543" name="Oval 58"/>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9544" name="Oval 59"/>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grpSp>
        <p:sp>
          <p:nvSpPr>
            <p:cNvPr id="149538" name="Text Box 60"/>
            <p:cNvSpPr txBox="1">
              <a:spLocks noChangeArrowheads="1"/>
            </p:cNvSpPr>
            <p:nvPr/>
          </p:nvSpPr>
          <p:spPr bwMode="gray">
            <a:xfrm>
              <a:off x="1305" y="1375"/>
              <a:ext cx="166" cy="212"/>
            </a:xfrm>
            <a:prstGeom prst="rect">
              <a:avLst/>
            </a:prstGeom>
            <a:noFill/>
            <a:ln w="9525" algn="ctr">
              <a:noFill/>
              <a:miter lim="800000"/>
            </a:ln>
          </p:spPr>
          <p:txBody>
            <a:bodyPr wrap="none">
              <a:spAutoFit/>
            </a:bodyPr>
            <a:lstStyle/>
            <a:p>
              <a:pPr algn="ctr"/>
              <a:endParaRPr lang="zh-CN" altLang="zh-CN" sz="2000" b="1"/>
            </a:p>
          </p:txBody>
        </p:sp>
        <p:sp>
          <p:nvSpPr>
            <p:cNvPr id="149539" name="Text Box 61"/>
            <p:cNvSpPr txBox="1">
              <a:spLocks noChangeArrowheads="1"/>
            </p:cNvSpPr>
            <p:nvPr/>
          </p:nvSpPr>
          <p:spPr bwMode="gray">
            <a:xfrm>
              <a:off x="768" y="1776"/>
              <a:ext cx="1296" cy="825"/>
            </a:xfrm>
            <a:prstGeom prst="rect">
              <a:avLst/>
            </a:prstGeom>
            <a:noFill/>
            <a:ln w="9525" algn="ctr">
              <a:noFill/>
              <a:miter lim="800000"/>
            </a:ln>
          </p:spPr>
          <p:txBody>
            <a:bodyPr>
              <a:spAutoFit/>
            </a:bodyPr>
            <a:lstStyle/>
            <a:p>
              <a:r>
                <a:rPr lang="zh-CN" altLang="en-US" sz="1600" b="1">
                  <a:solidFill>
                    <a:srgbClr val="000000"/>
                  </a:solidFill>
                  <a:latin typeface="Verdana" panose="020B0604030504040204" pitchFamily="34" charset="0"/>
                </a:rPr>
                <a:t>指法院对一人犯数罪分别定罪量刑，并根据法定原则和方法，决定应当执行的刑罚。</a:t>
              </a:r>
              <a:endParaRPr lang="zh-CN" altLang="en-US" sz="1600" b="1"/>
            </a:p>
          </p:txBody>
        </p:sp>
      </p:grpSp>
      <p:grpSp>
        <p:nvGrpSpPr>
          <p:cNvPr id="9" name="Group 62"/>
          <p:cNvGrpSpPr/>
          <p:nvPr/>
        </p:nvGrpSpPr>
        <p:grpSpPr bwMode="auto">
          <a:xfrm>
            <a:off x="8686800" y="1758626"/>
            <a:ext cx="1828800" cy="5099375"/>
            <a:chOff x="2208" y="1299"/>
            <a:chExt cx="1365" cy="2539"/>
          </a:xfrm>
        </p:grpSpPr>
        <p:sp>
          <p:nvSpPr>
            <p:cNvPr id="149518" name="AutoShape 63"/>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en-US"/>
            </a:p>
          </p:txBody>
        </p:sp>
        <p:sp>
          <p:nvSpPr>
            <p:cNvPr id="149519" name="AutoShape 64"/>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en-US"/>
            </a:p>
          </p:txBody>
        </p:sp>
        <p:sp>
          <p:nvSpPr>
            <p:cNvPr id="149520" name="AutoShape 65"/>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en-US"/>
            </a:p>
          </p:txBody>
        </p:sp>
        <p:sp>
          <p:nvSpPr>
            <p:cNvPr id="149521" name="AutoShape 66"/>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en-US"/>
            </a:p>
          </p:txBody>
        </p:sp>
        <p:sp>
          <p:nvSpPr>
            <p:cNvPr id="149522" name="Oval 67"/>
            <p:cNvSpPr>
              <a:spLocks noChangeArrowheads="1"/>
            </p:cNvSpPr>
            <p:nvPr/>
          </p:nvSpPr>
          <p:spPr bwMode="gray">
            <a:xfrm>
              <a:off x="2677" y="1369"/>
              <a:ext cx="405" cy="259"/>
            </a:xfrm>
            <a:prstGeom prst="ellipse">
              <a:avLst/>
            </a:prstGeom>
            <a:solidFill>
              <a:srgbClr val="333333"/>
            </a:solidFill>
            <a:ln w="38100" algn="ctr">
              <a:noFill/>
              <a:round/>
            </a:ln>
          </p:spPr>
          <p:txBody>
            <a:bodyPr anchor="ctr">
              <a:spAutoFit/>
            </a:bodyPr>
            <a:lstStyle/>
            <a:p>
              <a:endParaRPr lang="zh-CN" altLang="en-US"/>
            </a:p>
          </p:txBody>
        </p:sp>
        <p:sp>
          <p:nvSpPr>
            <p:cNvPr id="149523" name="Oval 68"/>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en-US"/>
            </a:p>
          </p:txBody>
        </p:sp>
        <p:sp>
          <p:nvSpPr>
            <p:cNvPr id="149524" name="Oval 69"/>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en-US"/>
            </a:p>
          </p:txBody>
        </p:sp>
        <p:sp>
          <p:nvSpPr>
            <p:cNvPr id="149525" name="Oval 70"/>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en-US"/>
            </a:p>
          </p:txBody>
        </p:sp>
        <p:sp>
          <p:nvSpPr>
            <p:cNvPr id="149526" name="Oval 71"/>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en-US"/>
            </a:p>
          </p:txBody>
        </p:sp>
        <p:sp>
          <p:nvSpPr>
            <p:cNvPr id="149527" name="Text Box 72"/>
            <p:cNvSpPr txBox="1">
              <a:spLocks noChangeArrowheads="1"/>
            </p:cNvSpPr>
            <p:nvPr/>
          </p:nvSpPr>
          <p:spPr bwMode="gray">
            <a:xfrm>
              <a:off x="2806" y="1375"/>
              <a:ext cx="138" cy="198"/>
            </a:xfrm>
            <a:prstGeom prst="rect">
              <a:avLst/>
            </a:prstGeom>
            <a:noFill/>
            <a:ln w="9525" algn="ctr">
              <a:noFill/>
              <a:miter lim="800000"/>
            </a:ln>
          </p:spPr>
          <p:txBody>
            <a:bodyPr wrap="none">
              <a:spAutoFit/>
            </a:bodyPr>
            <a:lstStyle/>
            <a:p>
              <a:pPr algn="ctr"/>
              <a:endParaRPr lang="zh-CN" altLang="zh-CN" sz="2000" b="1"/>
            </a:p>
          </p:txBody>
        </p:sp>
        <p:sp>
          <p:nvSpPr>
            <p:cNvPr id="149528" name="Text Box 73"/>
            <p:cNvSpPr txBox="1">
              <a:spLocks noChangeArrowheads="1"/>
            </p:cNvSpPr>
            <p:nvPr/>
          </p:nvSpPr>
          <p:spPr bwMode="gray">
            <a:xfrm>
              <a:off x="2257" y="1776"/>
              <a:ext cx="1295" cy="1333"/>
            </a:xfrm>
            <a:prstGeom prst="rect">
              <a:avLst/>
            </a:prstGeom>
            <a:noFill/>
            <a:ln w="9525" algn="ctr">
              <a:noFill/>
              <a:miter lim="800000"/>
            </a:ln>
          </p:spPr>
          <p:txBody>
            <a:bodyPr>
              <a:spAutoFit/>
            </a:bodyPr>
            <a:lstStyle/>
            <a:p>
              <a:r>
                <a:rPr lang="zh-CN" altLang="en-US" sz="1400" b="1">
                  <a:solidFill>
                    <a:srgbClr val="000000"/>
                  </a:solidFill>
                  <a:latin typeface="Verdana" panose="020B0604030504040204" pitchFamily="34" charset="0"/>
                </a:rPr>
                <a:t>指法院对判处拘役、三年以下有期徒刑的犯罪分子，根据其犯罪情节及悔罪表现，认为暂缓执行原判刑罚确实不致再危害社会的，规定一定的考验期，暂缓其刑罚的执行，考验期内若符合法定条件，原判刑罚就不再执行。</a:t>
              </a:r>
            </a:p>
          </p:txBody>
        </p:sp>
        <p:sp>
          <p:nvSpPr>
            <p:cNvPr id="149529" name="AutoShape 74"/>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en-US"/>
            </a:p>
          </p:txBody>
        </p:sp>
        <p:sp>
          <p:nvSpPr>
            <p:cNvPr id="149530" name="AutoShape 75"/>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en-US"/>
            </a:p>
          </p:txBody>
        </p:sp>
      </p:grpSp>
      <p:sp>
        <p:nvSpPr>
          <p:cNvPr id="149512" name="Text Box 76"/>
          <p:cNvSpPr txBox="1">
            <a:spLocks noChangeArrowheads="1"/>
          </p:cNvSpPr>
          <p:nvPr/>
        </p:nvSpPr>
        <p:spPr bwMode="auto">
          <a:xfrm>
            <a:off x="2438400" y="990600"/>
            <a:ext cx="3657600" cy="641350"/>
          </a:xfrm>
          <a:prstGeom prst="rect">
            <a:avLst/>
          </a:prstGeom>
          <a:noFill/>
          <a:ln w="9525">
            <a:noFill/>
            <a:miter lim="800000"/>
          </a:ln>
        </p:spPr>
        <p:txBody>
          <a:bodyPr>
            <a:spAutoFit/>
          </a:bodyPr>
          <a:lstStyle/>
          <a:p>
            <a:pPr>
              <a:spcBef>
                <a:spcPct val="50000"/>
              </a:spcBef>
            </a:pPr>
            <a:r>
              <a:rPr lang="zh-CN" altLang="en-US" sz="3600" b="1">
                <a:solidFill>
                  <a:srgbClr val="FF3300"/>
                </a:solidFill>
                <a:ea typeface="黑体" panose="02010609060101010101" charset="-122"/>
              </a:rPr>
              <a:t>刑罚的量刑制度</a:t>
            </a:r>
          </a:p>
        </p:txBody>
      </p:sp>
      <p:sp>
        <p:nvSpPr>
          <p:cNvPr id="149513" name="Oval 77"/>
          <p:cNvSpPr>
            <a:spLocks noChangeArrowheads="1"/>
          </p:cNvSpPr>
          <p:nvPr/>
        </p:nvSpPr>
        <p:spPr bwMode="auto">
          <a:xfrm>
            <a:off x="7315200" y="1828800"/>
            <a:ext cx="914400" cy="1087438"/>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数罪</a:t>
            </a:r>
          </a:p>
          <a:p>
            <a:pPr algn="ctr"/>
            <a:r>
              <a:rPr lang="zh-CN" altLang="en-US" sz="2000" b="1"/>
              <a:t>并罚</a:t>
            </a:r>
          </a:p>
        </p:txBody>
      </p:sp>
      <p:sp>
        <p:nvSpPr>
          <p:cNvPr id="149514" name="Oval 78"/>
          <p:cNvSpPr>
            <a:spLocks noChangeArrowheads="1"/>
          </p:cNvSpPr>
          <p:nvPr/>
        </p:nvSpPr>
        <p:spPr bwMode="auto">
          <a:xfrm>
            <a:off x="5791200" y="1828800"/>
            <a:ext cx="914400" cy="1087438"/>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立功</a:t>
            </a:r>
          </a:p>
        </p:txBody>
      </p:sp>
      <p:sp>
        <p:nvSpPr>
          <p:cNvPr id="149515" name="Oval 79"/>
          <p:cNvSpPr>
            <a:spLocks noChangeArrowheads="1"/>
          </p:cNvSpPr>
          <p:nvPr/>
        </p:nvSpPr>
        <p:spPr bwMode="auto">
          <a:xfrm>
            <a:off x="2133600" y="1828800"/>
            <a:ext cx="914400" cy="1087438"/>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累犯</a:t>
            </a:r>
          </a:p>
        </p:txBody>
      </p:sp>
      <p:sp>
        <p:nvSpPr>
          <p:cNvPr id="149516" name="Oval 80"/>
          <p:cNvSpPr>
            <a:spLocks noChangeArrowheads="1"/>
          </p:cNvSpPr>
          <p:nvPr/>
        </p:nvSpPr>
        <p:spPr bwMode="auto">
          <a:xfrm>
            <a:off x="3886200" y="1676400"/>
            <a:ext cx="914400" cy="1011238"/>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自首</a:t>
            </a:r>
          </a:p>
        </p:txBody>
      </p:sp>
      <p:sp>
        <p:nvSpPr>
          <p:cNvPr id="149517" name="Oval 81"/>
          <p:cNvSpPr>
            <a:spLocks noChangeArrowheads="1"/>
          </p:cNvSpPr>
          <p:nvPr/>
        </p:nvSpPr>
        <p:spPr bwMode="auto">
          <a:xfrm>
            <a:off x="9144000" y="1524000"/>
            <a:ext cx="914400" cy="1087438"/>
          </a:xfrm>
          <a:prstGeom prst="ellipse">
            <a:avLst/>
          </a:prstGeom>
          <a:solidFill>
            <a:srgbClr val="FF33CC"/>
          </a:solidFill>
          <a:ln w="9525" algn="ctr">
            <a:solidFill>
              <a:schemeClr val="tx1"/>
            </a:solidFill>
            <a:round/>
          </a:ln>
        </p:spPr>
        <p:txBody>
          <a:bodyPr wrap="none" lIns="0" tIns="0" rIns="0" bIns="0" anchor="ctr"/>
          <a:lstStyle/>
          <a:p>
            <a:pPr algn="ctr"/>
            <a:r>
              <a:rPr lang="zh-CN" altLang="en-US" sz="2000" b="1"/>
              <a:t>缓刑</a:t>
            </a:r>
          </a:p>
        </p:txBody>
      </p:sp>
      <p:sp>
        <p:nvSpPr>
          <p:cNvPr id="11" name="标题 10"/>
          <p:cNvSpPr>
            <a:spLocks noGrp="1"/>
          </p:cNvSpPr>
          <p:nvPr>
            <p:ph type="title"/>
          </p:nvPr>
        </p:nvSpPr>
        <p:spPr/>
        <p:txBody>
          <a:bodyPr/>
          <a:lstStyle/>
          <a:p>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073516" y="2292262"/>
            <a:ext cx="583247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犯罪种类</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640415" y="2292262"/>
            <a:ext cx="5762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四</a:t>
            </a:r>
          </a:p>
        </p:txBody>
      </p:sp>
      <p:sp>
        <p:nvSpPr>
          <p:cNvPr id="4" name="圆角矩形 2"/>
          <p:cNvSpPr>
            <a:spLocks noChangeArrowheads="1"/>
          </p:cNvSpPr>
          <p:nvPr/>
        </p:nvSpPr>
        <p:spPr bwMode="auto">
          <a:xfrm>
            <a:off x="3566596" y="2309026"/>
            <a:ext cx="723900" cy="503237"/>
          </a:xfrm>
          <a:prstGeom prst="roundRect">
            <a:avLst>
              <a:gd name="adj" fmla="val 16667"/>
            </a:avLst>
          </a:prstGeom>
          <a:noFill/>
          <a:ln w="9525">
            <a:solidFill>
              <a:schemeClr val="tx1"/>
            </a:solidFill>
            <a:rou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anose="02010609030101010101" pitchFamily="49"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xmlns="" val="0"/>
              </a:ext>
            </a:extLst>
          </a:blip>
          <a:srcRect l="15726" t="20933" r="11547"/>
          <a:stretch>
            <a:fillRect/>
          </a:stretch>
        </p:blipFill>
        <p:spPr>
          <a:xfrm>
            <a:off x="4516581" y="3439680"/>
            <a:ext cx="3546764" cy="2253673"/>
          </a:xfrm>
          <a:prstGeom prst="rect">
            <a:avLst/>
          </a:prstGeom>
          <a:effectLst>
            <a:softEdge rad="317500"/>
          </a:effec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nvSpPr>
        <p:spPr bwMode="auto">
          <a:xfrm>
            <a:off x="2286000" y="1295400"/>
            <a:ext cx="3657600" cy="641350"/>
          </a:xfrm>
          <a:prstGeom prst="rect">
            <a:avLst/>
          </a:prstGeom>
          <a:noFill/>
          <a:ln w="9525">
            <a:noFill/>
            <a:miter lim="800000"/>
          </a:ln>
        </p:spPr>
        <p:txBody>
          <a:bodyPr>
            <a:spAutoFit/>
          </a:bodyPr>
          <a:lstStyle/>
          <a:p>
            <a:pPr>
              <a:spcBef>
                <a:spcPct val="50000"/>
              </a:spcBef>
            </a:pPr>
            <a:r>
              <a:rPr lang="zh-CN" altLang="en-US" sz="3600" b="1" dirty="0">
                <a:solidFill>
                  <a:srgbClr val="FF3300"/>
                </a:solidFill>
                <a:ea typeface="黑体" panose="02010609060101010101" charset="-122"/>
              </a:rPr>
              <a:t>犯罪种类</a:t>
            </a:r>
          </a:p>
        </p:txBody>
      </p:sp>
      <p:sp>
        <p:nvSpPr>
          <p:cNvPr id="150532" name="Rectangle 4"/>
          <p:cNvSpPr>
            <a:spLocks noGrp="1" noChangeArrowheads="1"/>
          </p:cNvSpPr>
          <p:nvPr>
            <p:ph type="body" idx="1"/>
          </p:nvPr>
        </p:nvSpPr>
        <p:spPr>
          <a:xfrm>
            <a:off x="2438400" y="2438400"/>
            <a:ext cx="5105400" cy="4419600"/>
          </a:xfrm>
          <a:noFill/>
        </p:spPr>
        <p:txBody>
          <a:bodyPr/>
          <a:lstStyle/>
          <a:p>
            <a:pPr eaLnBrk="1" hangingPunct="1">
              <a:lnSpc>
                <a:spcPct val="80000"/>
              </a:lnSpc>
            </a:pPr>
            <a:r>
              <a:rPr kumimoji="1" lang="zh-CN" altLang="en-US" sz="2400" b="1" dirty="0">
                <a:ea typeface="楷体_GB2312" panose="02010609030101010101" pitchFamily="49" charset="-122"/>
              </a:rPr>
              <a:t>危害国家安全罪</a:t>
            </a:r>
          </a:p>
          <a:p>
            <a:pPr eaLnBrk="1" hangingPunct="1">
              <a:lnSpc>
                <a:spcPct val="80000"/>
              </a:lnSpc>
            </a:pPr>
            <a:r>
              <a:rPr kumimoji="1" lang="zh-CN" altLang="en-US" sz="2400" b="1" dirty="0">
                <a:ea typeface="楷体_GB2312" panose="02010609030101010101" pitchFamily="49" charset="-122"/>
              </a:rPr>
              <a:t>危害公共安全罪</a:t>
            </a:r>
          </a:p>
          <a:p>
            <a:pPr eaLnBrk="1" hangingPunct="1">
              <a:lnSpc>
                <a:spcPct val="80000"/>
              </a:lnSpc>
            </a:pPr>
            <a:r>
              <a:rPr kumimoji="1" lang="zh-CN" altLang="en-US" sz="2400" b="1" dirty="0">
                <a:ea typeface="楷体_GB2312" panose="02010609030101010101" pitchFamily="49" charset="-122"/>
              </a:rPr>
              <a:t>破坏社会主义市场经济秩序罪</a:t>
            </a:r>
          </a:p>
          <a:p>
            <a:pPr eaLnBrk="1" hangingPunct="1">
              <a:lnSpc>
                <a:spcPct val="80000"/>
              </a:lnSpc>
            </a:pPr>
            <a:r>
              <a:rPr kumimoji="1" lang="zh-CN" altLang="en-US" sz="2400" b="1" dirty="0">
                <a:ea typeface="楷体_GB2312" panose="02010609030101010101" pitchFamily="49" charset="-122"/>
              </a:rPr>
              <a:t>侵犯公民人身权利、民主权利罪</a:t>
            </a:r>
          </a:p>
          <a:p>
            <a:pPr eaLnBrk="1" hangingPunct="1">
              <a:lnSpc>
                <a:spcPct val="80000"/>
              </a:lnSpc>
            </a:pPr>
            <a:r>
              <a:rPr kumimoji="1" lang="zh-CN" altLang="en-US" sz="2400" b="1" dirty="0">
                <a:ea typeface="楷体_GB2312" panose="02010609030101010101" pitchFamily="49" charset="-122"/>
              </a:rPr>
              <a:t>侵犯财产罪</a:t>
            </a:r>
          </a:p>
          <a:p>
            <a:pPr eaLnBrk="1" hangingPunct="1">
              <a:lnSpc>
                <a:spcPct val="80000"/>
              </a:lnSpc>
            </a:pPr>
            <a:r>
              <a:rPr kumimoji="1" lang="zh-CN" altLang="en-US" sz="2400" b="1" dirty="0">
                <a:ea typeface="楷体_GB2312" panose="02010609030101010101" pitchFamily="49" charset="-122"/>
              </a:rPr>
              <a:t>妨害社会管理秩序罪</a:t>
            </a:r>
          </a:p>
          <a:p>
            <a:pPr eaLnBrk="1" hangingPunct="1">
              <a:lnSpc>
                <a:spcPct val="80000"/>
              </a:lnSpc>
            </a:pPr>
            <a:r>
              <a:rPr kumimoji="1" lang="zh-CN" altLang="en-US" sz="2400" b="1" dirty="0">
                <a:ea typeface="楷体_GB2312" panose="02010609030101010101" pitchFamily="49" charset="-122"/>
              </a:rPr>
              <a:t>危害国防利益罪</a:t>
            </a:r>
          </a:p>
          <a:p>
            <a:pPr eaLnBrk="1" hangingPunct="1">
              <a:lnSpc>
                <a:spcPct val="80000"/>
              </a:lnSpc>
            </a:pPr>
            <a:r>
              <a:rPr kumimoji="1" lang="zh-CN" altLang="en-US" sz="2400" b="1" dirty="0">
                <a:ea typeface="楷体_GB2312" panose="02010609030101010101" pitchFamily="49" charset="-122"/>
              </a:rPr>
              <a:t>贪污贿赂罪</a:t>
            </a:r>
          </a:p>
          <a:p>
            <a:pPr eaLnBrk="1" hangingPunct="1">
              <a:lnSpc>
                <a:spcPct val="80000"/>
              </a:lnSpc>
            </a:pPr>
            <a:r>
              <a:rPr kumimoji="1" lang="zh-CN" altLang="en-US" sz="2400" b="1" dirty="0">
                <a:ea typeface="楷体_GB2312" panose="02010609030101010101" pitchFamily="49" charset="-122"/>
              </a:rPr>
              <a:t>渎职罪</a:t>
            </a:r>
          </a:p>
          <a:p>
            <a:pPr eaLnBrk="1" hangingPunct="1">
              <a:lnSpc>
                <a:spcPct val="80000"/>
              </a:lnSpc>
            </a:pPr>
            <a:r>
              <a:rPr kumimoji="1" lang="zh-CN" altLang="en-US" sz="2400" b="1" dirty="0">
                <a:ea typeface="楷体_GB2312" panose="02010609030101010101" pitchFamily="49" charset="-122"/>
              </a:rPr>
              <a:t>军人违反职责罪</a:t>
            </a:r>
          </a:p>
        </p:txBody>
      </p:sp>
      <p:pic>
        <p:nvPicPr>
          <p:cNvPr id="150533" name="Picture 7" descr="20085236402818777801"/>
          <p:cNvPicPr>
            <a:picLocks noChangeAspect="1" noChangeArrowheads="1"/>
          </p:cNvPicPr>
          <p:nvPr/>
        </p:nvPicPr>
        <p:blipFill>
          <a:blip r:embed="rId2"/>
          <a:srcRect/>
          <a:stretch>
            <a:fillRect/>
          </a:stretch>
        </p:blipFill>
        <p:spPr bwMode="auto">
          <a:xfrm>
            <a:off x="7543800" y="4038601"/>
            <a:ext cx="2438400" cy="2238375"/>
          </a:xfrm>
          <a:prstGeom prst="rect">
            <a:avLst/>
          </a:prstGeom>
          <a:noFill/>
          <a:ln w="9525">
            <a:noFill/>
            <a:miter lim="800000"/>
            <a:headEnd/>
            <a:tailEnd/>
          </a:ln>
        </p:spPr>
      </p:pic>
      <p:sp>
        <p:nvSpPr>
          <p:cNvPr id="3" name="标题 2"/>
          <p:cNvSpPr>
            <a:spLocks noGrp="1"/>
          </p:cNvSpPr>
          <p:nvPr>
            <p:ph type="title"/>
          </p:nvPr>
        </p:nvSpPr>
        <p:spPr/>
        <p:txBody>
          <a:bodyPr/>
          <a:lstStyle/>
          <a:p>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7724775" y="1863725"/>
            <a:ext cx="8229600" cy="1143000"/>
          </a:xfrm>
        </p:spPr>
        <p:txBody>
          <a:bodyPr/>
          <a:lstStyle/>
          <a:p>
            <a:pPr eaLnBrk="1" hangingPunct="1"/>
            <a:r>
              <a:rPr lang="zh-CN" altLang="en-US" sz="3600" dirty="0">
                <a:solidFill>
                  <a:srgbClr val="FF0000"/>
                </a:solidFill>
                <a:latin typeface="华文琥珀" panose="02010800040101010101" pitchFamily="2" charset="-122"/>
                <a:ea typeface="华文琥珀" panose="02010800040101010101" pitchFamily="2" charset="-122"/>
              </a:rPr>
              <a:t>参考书目</a:t>
            </a:r>
          </a:p>
        </p:txBody>
      </p:sp>
      <p:sp>
        <p:nvSpPr>
          <p:cNvPr id="179203" name="Rectangle 3"/>
          <p:cNvSpPr>
            <a:spLocks noGrp="1" noChangeArrowheads="1"/>
          </p:cNvSpPr>
          <p:nvPr>
            <p:ph idx="1"/>
          </p:nvPr>
        </p:nvSpPr>
        <p:spPr>
          <a:xfrm>
            <a:off x="1981200" y="2540000"/>
            <a:ext cx="9039225" cy="3505200"/>
          </a:xfrm>
        </p:spPr>
        <p:txBody>
          <a:bodyPr/>
          <a:lstStyle/>
          <a:p>
            <a:pPr eaLnBrk="1" hangingPunct="1">
              <a:lnSpc>
                <a:spcPct val="100000"/>
              </a:lnSpc>
            </a:pP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中华人民共和国刑法</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p>
          <a:p>
            <a:pPr eaLnBrk="1" hangingPunct="1">
              <a:lnSpc>
                <a:spcPct val="100000"/>
              </a:lnSpc>
            </a:pP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中华人民共和国民法典</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a:lnSpc>
                <a:spcPct val="100000"/>
              </a:lnSpc>
              <a:buNone/>
            </a:pP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83168" y="1718760"/>
            <a:ext cx="7940728" cy="4541914"/>
          </a:xfrm>
          <a:prstGeom prst="rect">
            <a:avLst/>
          </a:prstGeom>
        </p:spPr>
      </p:pic>
      <p:sp>
        <p:nvSpPr>
          <p:cNvPr id="3" name="圆角矩形 2"/>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总则</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8077200" y="2038999"/>
            <a:ext cx="8229600" cy="1143000"/>
          </a:xfrm>
        </p:spPr>
        <p:txBody>
          <a:bodyPr/>
          <a:lstStyle/>
          <a:p>
            <a:pPr eaLnBrk="1" hangingPunct="1"/>
            <a:r>
              <a:rPr lang="zh-CN" altLang="en-US" sz="3600" dirty="0">
                <a:solidFill>
                  <a:srgbClr val="FF0000"/>
                </a:solidFill>
                <a:latin typeface="华文琥珀" panose="02010800040101010101" pitchFamily="2" charset="-122"/>
                <a:ea typeface="华文琥珀" panose="02010800040101010101" pitchFamily="2" charset="-122"/>
              </a:rPr>
              <a:t>思考题</a:t>
            </a:r>
          </a:p>
        </p:txBody>
      </p:sp>
      <p:sp>
        <p:nvSpPr>
          <p:cNvPr id="180227" name="Rectangle 3"/>
          <p:cNvSpPr>
            <a:spLocks noGrp="1" noChangeArrowheads="1"/>
          </p:cNvSpPr>
          <p:nvPr>
            <p:ph idx="1"/>
          </p:nvPr>
        </p:nvSpPr>
        <p:spPr>
          <a:xfrm>
            <a:off x="2271714" y="2925473"/>
            <a:ext cx="8077200" cy="3352800"/>
          </a:xfrm>
        </p:spPr>
        <p:txBody>
          <a:bodyPr/>
          <a:lstStyle/>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什么是民法？</a:t>
            </a:r>
            <a:endParaRPr kumimoji="1" lang="en-US" altLang="zh-CN" sz="2000" dirty="0">
              <a:latin typeface="微软雅黑" panose="020B0503020204020204" pitchFamily="34" charset="-122"/>
              <a:ea typeface="微软雅黑" panose="020B0503020204020204" pitchFamily="34" charset="-122"/>
            </a:endParaRPr>
          </a:p>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我国民法的基本原则是什么？</a:t>
            </a:r>
          </a:p>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什么是刑法？</a:t>
            </a:r>
            <a:endParaRPr kumimoji="1" lang="en-US" altLang="zh-CN" sz="2000" dirty="0">
              <a:latin typeface="微软雅黑" panose="020B0503020204020204" pitchFamily="34" charset="-122"/>
              <a:ea typeface="微软雅黑" panose="020B0503020204020204" pitchFamily="34" charset="-122"/>
            </a:endParaRPr>
          </a:p>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我国刑法的基本原则是什么？</a:t>
            </a:r>
          </a:p>
          <a:p>
            <a:pPr marL="609600" indent="-609600">
              <a:lnSpc>
                <a:spcPct val="100000"/>
              </a:lnSpc>
            </a:pPr>
            <a:r>
              <a:rPr kumimoji="1" lang="zh-CN" altLang="en-US" sz="2000" dirty="0">
                <a:latin typeface="微软雅黑" panose="020B0503020204020204" pitchFamily="34" charset="-122"/>
                <a:ea typeface="微软雅黑" panose="020B0503020204020204" pitchFamily="34" charset="-122"/>
              </a:rPr>
              <a:t>什么是犯罪？</a:t>
            </a:r>
            <a:endParaRPr kumimoji="1" lang="en-US" altLang="zh-CN" sz="2000" dirty="0">
              <a:latin typeface="微软雅黑" panose="020B0503020204020204" pitchFamily="34" charset="-122"/>
              <a:ea typeface="微软雅黑" panose="020B0503020204020204" pitchFamily="34" charset="-122"/>
            </a:endParaRPr>
          </a:p>
          <a:p>
            <a:pPr marL="609600" indent="-609600">
              <a:lnSpc>
                <a:spcPct val="100000"/>
              </a:lnSpc>
            </a:pPr>
            <a:endParaRPr kumimoji="1" lang="zh-CN" altLang="en-US" sz="2000" dirty="0">
              <a:latin typeface="微软雅黑" panose="020B0503020204020204" pitchFamily="34" charset="-122"/>
              <a:ea typeface="微软雅黑" panose="020B0503020204020204" pitchFamily="34" charset="-122"/>
            </a:endParaRPr>
          </a:p>
        </p:txBody>
      </p:sp>
      <p:pic>
        <p:nvPicPr>
          <p:cNvPr id="180228" name="Picture 4" descr="BD00028_"/>
          <p:cNvPicPr>
            <a:picLocks noChangeAspect="1" noChangeArrowheads="1"/>
          </p:cNvPicPr>
          <p:nvPr/>
        </p:nvPicPr>
        <p:blipFill>
          <a:blip r:embed="rId2" cstate="print">
            <a:lum contrast="24000"/>
            <a:extLst>
              <a:ext uri="{28A0092B-C50C-407E-A947-70E740481C1C}">
                <a14:useLocalDpi xmlns:a14="http://schemas.microsoft.com/office/drawing/2010/main" xmlns="" val="0"/>
              </a:ext>
            </a:extLst>
          </a:blip>
          <a:srcRect/>
          <a:stretch>
            <a:fillRect/>
          </a:stretch>
        </p:blipFill>
        <p:spPr bwMode="auto">
          <a:xfrm>
            <a:off x="7648575" y="3590925"/>
            <a:ext cx="2700339" cy="22875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物权</a:t>
            </a:r>
          </a:p>
        </p:txBody>
      </p:sp>
      <p:pic>
        <p:nvPicPr>
          <p:cNvPr id="3" name="图片 2"/>
          <p:cNvPicPr>
            <a:picLocks noChangeAspect="1"/>
          </p:cNvPicPr>
          <p:nvPr/>
        </p:nvPicPr>
        <p:blipFill>
          <a:blip r:embed="rId2"/>
          <a:stretch>
            <a:fillRect/>
          </a:stretch>
        </p:blipFill>
        <p:spPr>
          <a:xfrm>
            <a:off x="2804105" y="1657157"/>
            <a:ext cx="7895004" cy="44580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合同</a:t>
            </a:r>
          </a:p>
        </p:txBody>
      </p:sp>
      <p:pic>
        <p:nvPicPr>
          <p:cNvPr id="3" name="图片 2"/>
          <p:cNvPicPr>
            <a:picLocks noChangeAspect="1"/>
          </p:cNvPicPr>
          <p:nvPr/>
        </p:nvPicPr>
        <p:blipFill>
          <a:blip r:embed="rId2"/>
          <a:stretch>
            <a:fillRect/>
          </a:stretch>
        </p:blipFill>
        <p:spPr>
          <a:xfrm>
            <a:off x="2780450" y="1889664"/>
            <a:ext cx="7994073" cy="38636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人格权</a:t>
            </a:r>
          </a:p>
        </p:txBody>
      </p:sp>
      <p:pic>
        <p:nvPicPr>
          <p:cNvPr id="3" name="图片 2"/>
          <p:cNvPicPr>
            <a:picLocks noChangeAspect="1"/>
          </p:cNvPicPr>
          <p:nvPr/>
        </p:nvPicPr>
        <p:blipFill>
          <a:blip r:embed="rId2"/>
          <a:stretch>
            <a:fillRect/>
          </a:stretch>
        </p:blipFill>
        <p:spPr>
          <a:xfrm>
            <a:off x="2693761" y="844784"/>
            <a:ext cx="7864971" cy="2881827"/>
          </a:xfrm>
          <a:prstGeom prst="rect">
            <a:avLst/>
          </a:prstGeom>
        </p:spPr>
      </p:pic>
      <p:pic>
        <p:nvPicPr>
          <p:cNvPr id="4" name="图片 3"/>
          <p:cNvPicPr>
            <a:picLocks noChangeAspect="1"/>
          </p:cNvPicPr>
          <p:nvPr/>
        </p:nvPicPr>
        <p:blipFill>
          <a:blip r:embed="rId3"/>
          <a:stretch>
            <a:fillRect/>
          </a:stretch>
        </p:blipFill>
        <p:spPr>
          <a:xfrm>
            <a:off x="2693761" y="3726611"/>
            <a:ext cx="7887383" cy="276045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3929222" y="3220864"/>
          <a:ext cx="4333803" cy="2203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txBox="1">
            <a:spLocks noChangeArrowheads="1"/>
          </p:cNvSpPr>
          <p:nvPr/>
        </p:nvSpPr>
        <p:spPr bwMode="auto">
          <a:xfrm>
            <a:off x="4880697" y="1965035"/>
            <a:ext cx="3376613" cy="504825"/>
          </a:xfrm>
          <a:prstGeom prst="rect">
            <a:avLst/>
          </a:prstGeom>
          <a:noFill/>
          <a:ln w="9525">
            <a:noFill/>
            <a:miter lim="800000"/>
          </a:ln>
        </p:spPr>
        <p:txBody>
          <a:bodyPr anchor="ctr"/>
          <a:lstStyle/>
          <a:p>
            <a:pPr eaLnBrk="1" hangingPunct="1">
              <a:defRPr/>
            </a:pPr>
            <a:r>
              <a:rPr lang="zh-CN" altLang="en-US" sz="3200" b="1" kern="0" dirty="0">
                <a:solidFill>
                  <a:srgbClr val="C00000"/>
                </a:solidFill>
                <a:latin typeface="华文琥珀" panose="02010800040101010101" pitchFamily="2" charset="-122"/>
                <a:ea typeface="华文琥珀" panose="02010800040101010101" pitchFamily="2" charset="-122"/>
              </a:rPr>
              <a:t>主要内容</a:t>
            </a:r>
            <a:endParaRPr lang="en-US" altLang="zh-CN" sz="3200" b="1" kern="0" dirty="0">
              <a:solidFill>
                <a:srgbClr val="C00000"/>
              </a:solidFill>
              <a:latin typeface="华文琥珀" panose="02010800040101010101" pitchFamily="2" charset="-122"/>
              <a:ea typeface="华文琥珀" panose="02010800040101010101" pitchFamily="2" charset="-122"/>
            </a:endParaRPr>
          </a:p>
        </p:txBody>
      </p:sp>
      <p:sp>
        <p:nvSpPr>
          <p:cNvPr id="5" name="等腰三角形 3"/>
          <p:cNvSpPr>
            <a:spLocks noChangeArrowheads="1"/>
          </p:cNvSpPr>
          <p:nvPr/>
        </p:nvSpPr>
        <p:spPr bwMode="auto">
          <a:xfrm rot="5400000" flipH="1">
            <a:off x="4189702" y="2136486"/>
            <a:ext cx="215900" cy="161925"/>
          </a:xfrm>
          <a:prstGeom prst="triangle">
            <a:avLst>
              <a:gd name="adj" fmla="val 50000"/>
            </a:avLst>
          </a:prstGeom>
          <a:solidFill>
            <a:srgbClr val="C00000"/>
          </a:solidFill>
          <a:ln>
            <a:noFill/>
          </a:ln>
        </p:spPr>
        <p:txBody>
          <a:bodyPr/>
          <a:lstStyle>
            <a:lvl1pPr>
              <a:defRPr>
                <a:solidFill>
                  <a:schemeClr val="tx1"/>
                </a:solidFill>
                <a:latin typeface="Arial" panose="020B0604020202020204" pitchFamily="34" charset="0"/>
                <a:ea typeface="楷体_GB2312" panose="02010609030101010101" pitchFamily="49" charset="-122"/>
              </a:defRPr>
            </a:lvl1pPr>
            <a:lvl2pPr marL="742950" indent="-285750">
              <a:defRPr>
                <a:solidFill>
                  <a:schemeClr val="tx1"/>
                </a:solidFill>
                <a:latin typeface="Arial" panose="020B0604020202020204" pitchFamily="34" charset="0"/>
                <a:ea typeface="楷体_GB2312" panose="02010609030101010101" pitchFamily="49" charset="-122"/>
              </a:defRPr>
            </a:lvl2pPr>
            <a:lvl3pPr marL="1143000" indent="-228600">
              <a:defRPr>
                <a:solidFill>
                  <a:schemeClr val="tx1"/>
                </a:solidFill>
                <a:latin typeface="Arial" panose="020B0604020202020204" pitchFamily="34" charset="0"/>
                <a:ea typeface="楷体_GB2312" panose="02010609030101010101" pitchFamily="49" charset="-122"/>
              </a:defRPr>
            </a:lvl3pPr>
            <a:lvl4pPr marL="1600200" indent="-228600">
              <a:defRPr>
                <a:solidFill>
                  <a:schemeClr val="tx1"/>
                </a:solidFill>
                <a:latin typeface="Arial" panose="020B0604020202020204" pitchFamily="34" charset="0"/>
                <a:ea typeface="楷体_GB2312" panose="02010609030101010101" pitchFamily="49" charset="-122"/>
              </a:defRPr>
            </a:lvl4pPr>
            <a:lvl5pPr marL="2057400" indent="-228600">
              <a:defRPr>
                <a:solidFill>
                  <a:schemeClr val="tx1"/>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anose="02010609030101010101" pitchFamily="49" charset="-122"/>
              </a:defRPr>
            </a:lvl9pPr>
          </a:lstStyle>
          <a:p>
            <a:pPr eaLnBrk="1" hangingPunct="1"/>
            <a:endParaRPr lang="zh-CN" altLang="en-US" sz="2400"/>
          </a:p>
        </p:txBody>
      </p:sp>
      <p:sp>
        <p:nvSpPr>
          <p:cNvPr id="6" name="圆角矩形 2"/>
          <p:cNvSpPr>
            <a:spLocks noChangeArrowheads="1"/>
          </p:cNvSpPr>
          <p:nvPr/>
        </p:nvSpPr>
        <p:spPr bwMode="auto">
          <a:xfrm>
            <a:off x="4073814" y="2038061"/>
            <a:ext cx="358775" cy="358775"/>
          </a:xfrm>
          <a:prstGeom prst="roundRect">
            <a:avLst>
              <a:gd name="adj" fmla="val 16667"/>
            </a:avLst>
          </a:prstGeom>
          <a:noFill/>
          <a:ln w="9525">
            <a:solidFill>
              <a:schemeClr val="tx1"/>
            </a:solidFill>
            <a:round/>
          </a:ln>
          <a:extLst>
            <a:ext uri="{909E8E84-426E-40DD-AFC4-6F175D3DCCD1}">
              <a14:hiddenFill xmlns:a14="http://schemas.microsoft.com/office/drawing/2010/main" xmlns="">
                <a:solidFill>
                  <a:srgbClr val="FFFFFF"/>
                </a:solidFill>
              </a14:hiddenFill>
            </a:ext>
          </a:extLst>
        </p:spPr>
        <p:txBody>
          <a:bodyPr/>
          <a:lstStyle>
            <a:lvl1pPr>
              <a:defRPr>
                <a:solidFill>
                  <a:schemeClr val="tx1"/>
                </a:solidFill>
                <a:latin typeface="Arial" panose="020B0604020202020204" pitchFamily="34" charset="0"/>
                <a:ea typeface="楷体_GB2312" panose="02010609030101010101" pitchFamily="49" charset="-122"/>
              </a:defRPr>
            </a:lvl1pPr>
            <a:lvl2pPr marL="742950" indent="-285750">
              <a:defRPr>
                <a:solidFill>
                  <a:schemeClr val="tx1"/>
                </a:solidFill>
                <a:latin typeface="Arial" panose="020B0604020202020204" pitchFamily="34" charset="0"/>
                <a:ea typeface="楷体_GB2312" panose="02010609030101010101" pitchFamily="49" charset="-122"/>
              </a:defRPr>
            </a:lvl2pPr>
            <a:lvl3pPr marL="1143000" indent="-228600">
              <a:defRPr>
                <a:solidFill>
                  <a:schemeClr val="tx1"/>
                </a:solidFill>
                <a:latin typeface="Arial" panose="020B0604020202020204" pitchFamily="34" charset="0"/>
                <a:ea typeface="楷体_GB2312" panose="02010609030101010101" pitchFamily="49" charset="-122"/>
              </a:defRPr>
            </a:lvl3pPr>
            <a:lvl4pPr marL="1600200" indent="-228600">
              <a:defRPr>
                <a:solidFill>
                  <a:schemeClr val="tx1"/>
                </a:solidFill>
                <a:latin typeface="Arial" panose="020B0604020202020204" pitchFamily="34" charset="0"/>
                <a:ea typeface="楷体_GB2312" panose="02010609030101010101" pitchFamily="49" charset="-122"/>
              </a:defRPr>
            </a:lvl4pPr>
            <a:lvl5pPr marL="2057400" indent="-228600">
              <a:defRPr>
                <a:solidFill>
                  <a:schemeClr val="tx1"/>
                </a:solidFill>
                <a:latin typeface="Arial" panose="020B0604020202020204" pitchFamily="34" charset="0"/>
                <a:ea typeface="楷体_GB2312" panose="02010609030101010101"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anose="02010609030101010101"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anose="02010609030101010101"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anose="02010609030101010101"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anose="02010609030101010101" pitchFamily="49" charset="-122"/>
              </a:defRPr>
            </a:lvl9pPr>
          </a:lstStyle>
          <a:p>
            <a:pPr eaLnBrk="1" hangingPunct="1"/>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婚姻</a:t>
            </a:r>
            <a:endParaRPr lang="en-US" altLang="zh-CN" sz="2400" dirty="0">
              <a:latin typeface="华文琥珀" panose="02010800040101010101" pitchFamily="2" charset="-122"/>
              <a:ea typeface="华文琥珀" panose="02010800040101010101" pitchFamily="2" charset="-122"/>
            </a:endParaRPr>
          </a:p>
          <a:p>
            <a:pPr algn="ctr"/>
            <a:r>
              <a:rPr lang="zh-CN" altLang="en-US" sz="2400" dirty="0">
                <a:latin typeface="华文琥珀" panose="02010800040101010101" pitchFamily="2" charset="-122"/>
                <a:ea typeface="华文琥珀" panose="02010800040101010101" pitchFamily="2" charset="-122"/>
              </a:rPr>
              <a:t>家庭</a:t>
            </a:r>
          </a:p>
        </p:txBody>
      </p:sp>
      <p:pic>
        <p:nvPicPr>
          <p:cNvPr id="3" name="图片 2"/>
          <p:cNvPicPr>
            <a:picLocks noChangeAspect="1"/>
          </p:cNvPicPr>
          <p:nvPr/>
        </p:nvPicPr>
        <p:blipFill>
          <a:blip r:embed="rId2"/>
          <a:stretch>
            <a:fillRect/>
          </a:stretch>
        </p:blipFill>
        <p:spPr>
          <a:xfrm>
            <a:off x="2880525" y="1619131"/>
            <a:ext cx="7811177" cy="44047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继承</a:t>
            </a:r>
          </a:p>
        </p:txBody>
      </p:sp>
      <p:pic>
        <p:nvPicPr>
          <p:cNvPr id="3" name="图片 2"/>
          <p:cNvPicPr>
            <a:picLocks noChangeAspect="1"/>
          </p:cNvPicPr>
          <p:nvPr/>
        </p:nvPicPr>
        <p:blipFill>
          <a:blip r:embed="rId2"/>
          <a:stretch>
            <a:fillRect/>
          </a:stretch>
        </p:blipFill>
        <p:spPr>
          <a:xfrm>
            <a:off x="2793467" y="1836320"/>
            <a:ext cx="7864522" cy="397036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000664" y="3407434"/>
            <a:ext cx="1181819" cy="82813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华文琥珀" panose="02010800040101010101" pitchFamily="2" charset="-122"/>
                <a:ea typeface="华文琥珀" panose="02010800040101010101" pitchFamily="2" charset="-122"/>
              </a:rPr>
              <a:t>侵权</a:t>
            </a:r>
            <a:endParaRPr lang="en-US" altLang="zh-CN" sz="2400" dirty="0">
              <a:latin typeface="华文琥珀" panose="02010800040101010101" pitchFamily="2" charset="-122"/>
              <a:ea typeface="华文琥珀" panose="02010800040101010101" pitchFamily="2" charset="-122"/>
            </a:endParaRPr>
          </a:p>
          <a:p>
            <a:pPr algn="ctr"/>
            <a:r>
              <a:rPr lang="zh-CN" altLang="en-US" sz="2400" dirty="0">
                <a:latin typeface="华文琥珀" panose="02010800040101010101" pitchFamily="2" charset="-122"/>
                <a:ea typeface="华文琥珀" panose="02010800040101010101" pitchFamily="2" charset="-122"/>
              </a:rPr>
              <a:t>责任</a:t>
            </a:r>
          </a:p>
        </p:txBody>
      </p:sp>
      <p:pic>
        <p:nvPicPr>
          <p:cNvPr id="3" name="图片 2"/>
          <p:cNvPicPr>
            <a:picLocks noChangeAspect="1"/>
          </p:cNvPicPr>
          <p:nvPr/>
        </p:nvPicPr>
        <p:blipFill>
          <a:blip r:embed="rId2"/>
          <a:stretch>
            <a:fillRect/>
          </a:stretch>
        </p:blipFill>
        <p:spPr>
          <a:xfrm>
            <a:off x="2711226" y="1710579"/>
            <a:ext cx="7925487" cy="422184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418607" y="2193633"/>
            <a:ext cx="583247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民法的概念和基本原则</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158033" y="2192371"/>
            <a:ext cx="5762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二</a:t>
            </a:r>
          </a:p>
        </p:txBody>
      </p:sp>
      <p:sp>
        <p:nvSpPr>
          <p:cNvPr id="4" name="圆角矩形 2"/>
          <p:cNvSpPr>
            <a:spLocks noChangeArrowheads="1"/>
          </p:cNvSpPr>
          <p:nvPr/>
        </p:nvSpPr>
        <p:spPr bwMode="auto">
          <a:xfrm>
            <a:off x="3084214" y="2209135"/>
            <a:ext cx="723900" cy="503237"/>
          </a:xfrm>
          <a:prstGeom prst="roundRect">
            <a:avLst>
              <a:gd name="adj" fmla="val 16667"/>
            </a:avLst>
          </a:prstGeom>
          <a:noFill/>
          <a:ln w="9525">
            <a:solidFill>
              <a:schemeClr val="tx1"/>
            </a:solidFill>
            <a:rou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anose="02010609030101010101"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6004"/>
          <a:stretch>
            <a:fillRect/>
          </a:stretch>
        </p:blipFill>
        <p:spPr bwMode="auto">
          <a:xfrm>
            <a:off x="4242772" y="3601628"/>
            <a:ext cx="3626910" cy="2249424"/>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4205435" y="1861067"/>
            <a:ext cx="5976938" cy="751039"/>
          </a:xfrm>
          <a:prstGeom prst="rect">
            <a:avLst/>
          </a:prstGeom>
          <a:noFill/>
          <a:ln w="9525">
            <a:noFill/>
            <a:miter lim="800000"/>
          </a:ln>
        </p:spPr>
        <p:txBody>
          <a:bodyPr>
            <a:spAutoFit/>
          </a:bodyPr>
          <a:lstStyle/>
          <a:p>
            <a:pPr eaLnBrk="1" hangingPunct="1">
              <a:lnSpc>
                <a:spcPct val="150000"/>
              </a:lnSpc>
              <a:defRPr/>
            </a:pPr>
            <a:r>
              <a:rPr lang="en-US" altLang="zh-CN" sz="3200" b="1" dirty="0">
                <a:solidFill>
                  <a:srgbClr val="C00000"/>
                </a:solidFill>
                <a:latin typeface="+mn-ea"/>
                <a:ea typeface="楷体_GB2312" panose="02010609030101010101" pitchFamily="49" charset="-122"/>
              </a:rPr>
              <a:t>【</a:t>
            </a:r>
            <a:r>
              <a:rPr lang="zh-CN" altLang="en-US" sz="3200" b="1" dirty="0">
                <a:solidFill>
                  <a:srgbClr val="C00000"/>
                </a:solidFill>
                <a:latin typeface="+mn-ea"/>
                <a:ea typeface="楷体_GB2312" panose="02010609030101010101" pitchFamily="49" charset="-122"/>
              </a:rPr>
              <a:t>民法的概念</a:t>
            </a:r>
            <a:r>
              <a:rPr lang="en-US" altLang="zh-CN" sz="3200" b="1" dirty="0">
                <a:solidFill>
                  <a:srgbClr val="C00000"/>
                </a:solidFill>
                <a:latin typeface="+mn-ea"/>
                <a:ea typeface="楷体_GB2312" panose="02010609030101010101" pitchFamily="49" charset="-122"/>
              </a:rPr>
              <a:t>】</a:t>
            </a:r>
            <a:endParaRPr lang="zh-CN" altLang="en-US" sz="3200" b="1" dirty="0">
              <a:solidFill>
                <a:srgbClr val="C00000"/>
              </a:solidFill>
              <a:latin typeface="+mn-ea"/>
              <a:ea typeface="楷体_GB2312" panose="02010609030101010101" pitchFamily="49" charset="-122"/>
            </a:endParaRPr>
          </a:p>
        </p:txBody>
      </p:sp>
      <p:pic>
        <p:nvPicPr>
          <p:cNvPr id="35842" name="Picture 2" descr="https://timgsa.baidu.com/timg?image&amp;quality=80&amp;size=b9999_10000&amp;sec=1604892677823&amp;di=fbf48061f6adc2ea4789df00c23ab635&amp;imgtype=0&amp;src=http%3A%2F%2Fpic2.zhimg.com%2Fv2-1c16ef5c987ed03f31f321b6ad27ab2d_250x0.jpg%3Fsource%3D172ae18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96681" y="3763170"/>
            <a:ext cx="2868763" cy="2147536"/>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
        <p:nvSpPr>
          <p:cNvPr id="4" name="Rectangle 2"/>
          <p:cNvSpPr txBox="1">
            <a:spLocks noChangeArrowheads="1"/>
          </p:cNvSpPr>
          <p:nvPr/>
        </p:nvSpPr>
        <p:spPr>
          <a:xfrm>
            <a:off x="1293964" y="3508595"/>
            <a:ext cx="5785447" cy="1595713"/>
          </a:xfrm>
          <a:prstGeom prst="rect">
            <a:avLst/>
          </a:prstGeom>
          <a:solidFill>
            <a:schemeClr val="bg1"/>
          </a:solidFill>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500"/>
              </a:lnSpc>
              <a:buFont typeface="Arial" panose="020B0604020202020204" pitchFamily="34" charset="0"/>
              <a:buNone/>
            </a:pPr>
            <a:endParaRPr lang="en-US" altLang="zh-CN" sz="2000" dirty="0">
              <a:latin typeface="微软雅黑" panose="020B0503020204020204" pitchFamily="34" charset="-122"/>
              <a:ea typeface="微软雅黑" panose="020B0503020204020204" pitchFamily="34" charset="-122"/>
            </a:endParaRPr>
          </a:p>
          <a:p>
            <a:pPr marL="0" indent="0" algn="ctr">
              <a:lnSpc>
                <a:spcPts val="2500"/>
              </a:lnSpc>
              <a:buFont typeface="Arial" panose="020B0604020202020204" pitchFamily="34" charset="0"/>
              <a:buNone/>
            </a:pPr>
            <a:r>
              <a:rPr lang="zh-CN" altLang="en-US" sz="2000" dirty="0">
                <a:latin typeface="微软雅黑" panose="020B0503020204020204" pitchFamily="34" charset="-122"/>
                <a:ea typeface="微软雅黑" panose="020B0503020204020204" pitchFamily="34" charset="-122"/>
              </a:rPr>
              <a:t>民法是调整平等主体的自然人、法人和非法人组织之间的人身关系和财产关系的法律规范的总和。</a:t>
            </a:r>
          </a:p>
          <a:p>
            <a:pPr algn="ctr">
              <a:lnSpc>
                <a:spcPts val="2500"/>
              </a:lnSpc>
              <a:buFontTx/>
              <a:buNone/>
            </a:pPr>
            <a:r>
              <a:rPr lang="zh-CN" altLang="en-US" sz="2000" dirty="0">
                <a:latin typeface="微软雅黑" panose="020B0503020204020204" pitchFamily="34" charset="-122"/>
                <a:ea typeface="微软雅黑" panose="020B0503020204020204" pitchFamily="34" charset="-122"/>
              </a:rPr>
              <a:t> </a:t>
            </a:r>
          </a:p>
          <a:p>
            <a:pPr algn="ctr">
              <a:lnSpc>
                <a:spcPts val="2500"/>
              </a:lnSpc>
            </a:pPr>
            <a:endParaRPr lang="zh-CN" altLang="en-US" sz="2000" dirty="0">
              <a:latin typeface="微软雅黑" panose="020B0503020204020204" pitchFamily="34" charset="-122"/>
              <a:ea typeface="微软雅黑" panose="020B0503020204020204" pitchFamily="34" charset="-122"/>
            </a:endParaRPr>
          </a:p>
          <a:p>
            <a:pPr algn="ctr">
              <a:lnSpc>
                <a:spcPts val="2500"/>
              </a:lnSpc>
            </a:pP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idx="1"/>
          </p:nvPr>
        </p:nvSpPr>
        <p:spPr>
          <a:xfrm>
            <a:off x="1577108" y="2546928"/>
            <a:ext cx="5239327" cy="3657600"/>
          </a:xfrm>
          <a:noFill/>
        </p:spPr>
        <p:txBody>
          <a:bodyPr/>
          <a:lstStyle/>
          <a:p>
            <a:pPr eaLnBrk="1" hangingPunct="1">
              <a:lnSpc>
                <a:spcPct val="100000"/>
              </a:lnSpc>
            </a:pPr>
            <a:r>
              <a:rPr lang="zh-CN" altLang="en-US" sz="2000" dirty="0">
                <a:solidFill>
                  <a:srgbClr val="FF0000"/>
                </a:solidFill>
                <a:latin typeface="微软雅黑" panose="020B0503020204020204" pitchFamily="34" charset="-122"/>
                <a:ea typeface="微软雅黑" panose="020B0503020204020204" pitchFamily="34" charset="-122"/>
              </a:rPr>
              <a:t>主体平等性</a:t>
            </a:r>
            <a:r>
              <a:rPr lang="zh-CN" altLang="en-US" sz="2000" dirty="0">
                <a:latin typeface="微软雅黑" panose="020B0503020204020204" pitchFamily="34" charset="-122"/>
                <a:ea typeface="微软雅黑" panose="020B0503020204020204" pitchFamily="34" charset="-122"/>
              </a:rPr>
              <a:t>：一是主体的法律地位平等。二是各个主体都平等地受到法律的约束。</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solidFill>
                  <a:srgbClr val="FF0000"/>
                </a:solidFill>
                <a:latin typeface="微软雅黑" panose="020B0503020204020204" pitchFamily="34" charset="-122"/>
                <a:ea typeface="微软雅黑" panose="020B0503020204020204" pitchFamily="34" charset="-122"/>
              </a:rPr>
              <a:t>人身关系</a:t>
            </a:r>
            <a:r>
              <a:rPr lang="zh-CN" altLang="en-US" sz="2000" dirty="0">
                <a:latin typeface="微软雅黑" panose="020B0503020204020204" pitchFamily="34" charset="-122"/>
                <a:ea typeface="微软雅黑" panose="020B0503020204020204" pitchFamily="34" charset="-122"/>
              </a:rPr>
              <a:t>：指基于人身而发生并且与人身不可分离而不具有直接财产内容的社会关系。</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solidFill>
                  <a:srgbClr val="FF0000"/>
                </a:solidFill>
                <a:latin typeface="微软雅黑" panose="020B0503020204020204" pitchFamily="34" charset="-122"/>
                <a:ea typeface="微软雅黑" panose="020B0503020204020204" pitchFamily="34" charset="-122"/>
              </a:rPr>
              <a:t>财产关系</a:t>
            </a:r>
            <a:r>
              <a:rPr lang="zh-CN" altLang="en-US" sz="2000" dirty="0">
                <a:latin typeface="微软雅黑" panose="020B0503020204020204" pitchFamily="34" charset="-122"/>
                <a:ea typeface="微软雅黑" panose="020B0503020204020204" pitchFamily="34" charset="-122"/>
              </a:rPr>
              <a:t>：指人们在产品的生产、分配、交换和消费中形成的具有经济内容的社会关系。</a:t>
            </a:r>
          </a:p>
          <a:p>
            <a:pPr eaLnBrk="1" hangingPunct="1">
              <a:lnSpc>
                <a:spcPct val="100000"/>
              </a:lnSpc>
              <a:buFontTx/>
              <a:buNone/>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buFontTx/>
              <a:buNone/>
            </a:pPr>
            <a:endParaRPr lang="en-US" altLang="zh-CN" sz="2400" dirty="0">
              <a:latin typeface="微软雅黑" panose="020B0503020204020204" pitchFamily="34" charset="-122"/>
              <a:ea typeface="微软雅黑" panose="020B0503020204020204" pitchFamily="34" charset="-122"/>
            </a:endParaRPr>
          </a:p>
        </p:txBody>
      </p:sp>
      <p:sp>
        <p:nvSpPr>
          <p:cNvPr id="14340" name="Rectangle 4"/>
          <p:cNvSpPr>
            <a:spLocks noChangeArrowheads="1"/>
          </p:cNvSpPr>
          <p:nvPr/>
        </p:nvSpPr>
        <p:spPr bwMode="auto">
          <a:xfrm>
            <a:off x="2819400" y="1371601"/>
            <a:ext cx="51054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2800" b="1" dirty="0">
                <a:solidFill>
                  <a:srgbClr val="002060"/>
                </a:solidFill>
                <a:latin typeface="微软雅黑" panose="020B0503020204020204" pitchFamily="34" charset="-122"/>
                <a:ea typeface="微软雅黑" panose="020B0503020204020204" pitchFamily="34" charset="-122"/>
              </a:rPr>
              <a:t>民法的调整对象</a:t>
            </a:r>
          </a:p>
        </p:txBody>
      </p:sp>
      <p:pic>
        <p:nvPicPr>
          <p:cNvPr id="14341" name="Picture 8" descr="timg?image&amp;quality=80&amp;size=b9999_10000&amp;sec=1514029415903&amp;di=a24727cabef8fa98d04dac20e921c6ca&amp;imgtype=0&amp;src=http%3A%2F%2Fctj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41490" y="2791692"/>
            <a:ext cx="3523673" cy="27224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custDataLst>
              <p:tags r:id="rId1"/>
            </p:custDataLst>
          </p:nvPr>
        </p:nvSpPr>
        <p:spPr bwMode="auto">
          <a:xfrm>
            <a:off x="2669032" y="1706881"/>
            <a:ext cx="785495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50326" tIns="25163" rIns="50326" bIns="25163" anchor="ctr"/>
          <a:lstStyle>
            <a:lvl1pPr defTabSz="295275" eaLnBrk="0" hangingPunct="0">
              <a:defRPr>
                <a:solidFill>
                  <a:schemeClr val="tx1"/>
                </a:solidFill>
                <a:latin typeface="Arial" panose="020B0604020202020204" pitchFamily="34" charset="0"/>
                <a:ea typeface="宋体" panose="02010600030101010101" pitchFamily="2" charset="-122"/>
              </a:defRPr>
            </a:lvl1pPr>
            <a:lvl2pPr marL="742950" indent="-285750" defTabSz="295275" eaLnBrk="0" hangingPunct="0">
              <a:defRPr>
                <a:solidFill>
                  <a:schemeClr val="tx1"/>
                </a:solidFill>
                <a:latin typeface="Arial" panose="020B0604020202020204" pitchFamily="34" charset="0"/>
                <a:ea typeface="宋体" panose="02010600030101010101" pitchFamily="2" charset="-122"/>
              </a:defRPr>
            </a:lvl2pPr>
            <a:lvl3pPr marL="1143000" indent="-228600" defTabSz="295275" eaLnBrk="0" hangingPunct="0">
              <a:defRPr>
                <a:solidFill>
                  <a:schemeClr val="tx1"/>
                </a:solidFill>
                <a:latin typeface="Arial" panose="020B0604020202020204" pitchFamily="34" charset="0"/>
                <a:ea typeface="宋体" panose="02010600030101010101" pitchFamily="2" charset="-122"/>
              </a:defRPr>
            </a:lvl3pPr>
            <a:lvl4pPr marL="1600200" indent="-228600" defTabSz="295275" eaLnBrk="0" hangingPunct="0">
              <a:defRPr>
                <a:solidFill>
                  <a:schemeClr val="tx1"/>
                </a:solidFill>
                <a:latin typeface="Arial" panose="020B0604020202020204" pitchFamily="34" charset="0"/>
                <a:ea typeface="宋体" panose="02010600030101010101" pitchFamily="2" charset="-122"/>
              </a:defRPr>
            </a:lvl4pPr>
            <a:lvl5pPr marL="2057400" indent="-228600" defTabSz="295275" eaLnBrk="0" hangingPunct="0">
              <a:defRPr>
                <a:solidFill>
                  <a:schemeClr val="tx1"/>
                </a:solidFill>
                <a:latin typeface="Arial" panose="020B0604020202020204" pitchFamily="34" charset="0"/>
                <a:ea typeface="宋体" panose="02010600030101010101" pitchFamily="2" charset="-122"/>
              </a:defRPr>
            </a:lvl5pPr>
            <a:lvl6pPr marL="2514600" indent="-228600" defTabSz="295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295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295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295275"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pPr>
            <a:r>
              <a:rPr lang="zh-CN" altLang="en-US" sz="2800" dirty="0">
                <a:solidFill>
                  <a:srgbClr val="002060"/>
                </a:solidFill>
                <a:latin typeface="华文琥珀" panose="02010800040101010101" pitchFamily="2" charset="-122"/>
                <a:ea typeface="华文琥珀" panose="02010800040101010101" pitchFamily="2" charset="-122"/>
              </a:rPr>
              <a:t>下列案例属于民法调整对象吗？</a:t>
            </a:r>
          </a:p>
          <a:p>
            <a:pPr algn="ctr" eaLnBrk="1" hangingPunct="1">
              <a:lnSpc>
                <a:spcPct val="90000"/>
              </a:lnSpc>
            </a:pPr>
            <a:endParaRPr lang="zh-CN" altLang="en-US" sz="2800" b="1" dirty="0">
              <a:solidFill>
                <a:srgbClr val="00BE9C"/>
              </a:solidFill>
              <a:latin typeface="Calibri" panose="020F0502020204030204" charset="0"/>
            </a:endParaRPr>
          </a:p>
        </p:txBody>
      </p:sp>
      <p:pic>
        <p:nvPicPr>
          <p:cNvPr id="8" name="Picture 5" descr="C:\Users\yangwei\Pictures\t0152f1fd15b025854c.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609582" y="2080454"/>
            <a:ext cx="1828800" cy="1112838"/>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文本框 8"/>
          <p:cNvSpPr txBox="1"/>
          <p:nvPr/>
        </p:nvSpPr>
        <p:spPr>
          <a:xfrm>
            <a:off x="1579100" y="3193292"/>
            <a:ext cx="9120415" cy="4118050"/>
          </a:xfrm>
          <a:prstGeom prst="rect">
            <a:avLst/>
          </a:prstGeom>
          <a:noFill/>
        </p:spPr>
        <p:txBody>
          <a:bodyPr wrap="square">
            <a:spAutoFit/>
          </a:bodyPr>
          <a:lstStyle/>
          <a:p>
            <a:pPr marL="342900" indent="-342900" algn="just">
              <a:lnSpc>
                <a:spcPct val="150000"/>
              </a:lnSpc>
              <a:buFont typeface="Arial" panose="020B0604020202020204" pitchFamily="34" charset="0"/>
              <a:buChar char="•"/>
              <a:defRPr/>
            </a:pPr>
            <a:r>
              <a:rPr kumimoji="1" lang="en-US" altLang="zh-CN" sz="2400" kern="0" dirty="0" err="1">
                <a:latin typeface="微软雅黑" panose="020B0503020204020204" pitchFamily="34" charset="-122"/>
                <a:ea typeface="微软雅黑" panose="020B0503020204020204" pitchFamily="34" charset="-122"/>
                <a:sym typeface="+mn-ea"/>
              </a:rPr>
              <a:t>某市政府为办公需要向甲工厂购买一批办公用品</a:t>
            </a:r>
            <a:r>
              <a:rPr kumimoji="1" lang="en-US" altLang="zh-CN" sz="2400" kern="0" dirty="0">
                <a:latin typeface="微软雅黑" panose="020B0503020204020204" pitchFamily="34" charset="-122"/>
                <a:ea typeface="微软雅黑" panose="020B0503020204020204" pitchFamily="34" charset="-122"/>
                <a:sym typeface="+mn-ea"/>
              </a:rPr>
              <a:t>。</a:t>
            </a:r>
            <a:endParaRPr kumimoji="1" lang="en-US" altLang="zh-CN" sz="2400" kern="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defRPr/>
            </a:pPr>
            <a:r>
              <a:rPr kumimoji="1" lang="en-US" altLang="zh-CN" sz="2400" kern="0" dirty="0" err="1">
                <a:latin typeface="微软雅黑" panose="020B0503020204020204" pitchFamily="34" charset="-122"/>
                <a:ea typeface="微软雅黑" panose="020B0503020204020204" pitchFamily="34" charset="-122"/>
                <a:sym typeface="+mn-ea"/>
              </a:rPr>
              <a:t>某大学因考生</a:t>
            </a:r>
            <a:r>
              <a:rPr kumimoji="1" lang="zh-CN" altLang="en-US" sz="2400" kern="0" dirty="0">
                <a:latin typeface="微软雅黑" panose="020B0503020204020204" pitchFamily="34" charset="-122"/>
                <a:ea typeface="微软雅黑" panose="020B0503020204020204" pitchFamily="34" charset="-122"/>
                <a:sym typeface="+mn-ea"/>
              </a:rPr>
              <a:t>乙</a:t>
            </a:r>
            <a:r>
              <a:rPr kumimoji="1" lang="en-US" altLang="zh-CN" sz="2400" kern="0" dirty="0" err="1">
                <a:latin typeface="微软雅黑" panose="020B0503020204020204" pitchFamily="34" charset="-122"/>
                <a:ea typeface="微软雅黑" panose="020B0503020204020204" pitchFamily="34" charset="-122"/>
                <a:sym typeface="+mn-ea"/>
              </a:rPr>
              <a:t>曾经考试作弊而未将其录取为研究生</a:t>
            </a:r>
            <a:r>
              <a:rPr kumimoji="1" lang="en-US" altLang="zh-CN" sz="2400" kern="0" dirty="0">
                <a:latin typeface="微软雅黑" panose="020B0503020204020204" pitchFamily="34" charset="-122"/>
                <a:ea typeface="微软雅黑" panose="020B0503020204020204" pitchFamily="34" charset="-122"/>
                <a:sym typeface="+mn-ea"/>
              </a:rPr>
              <a:t>。</a:t>
            </a:r>
            <a:endParaRPr kumimoji="1" lang="en-US" altLang="zh-CN" sz="2400" kern="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defRPr/>
            </a:pPr>
            <a:r>
              <a:rPr kumimoji="1" lang="en-US" altLang="zh-CN" sz="2400" kern="0" dirty="0" err="1">
                <a:latin typeface="微软雅黑" panose="020B0503020204020204" pitchFamily="34" charset="-122"/>
                <a:ea typeface="微软雅黑" panose="020B0503020204020204" pitchFamily="34" charset="-122"/>
                <a:sym typeface="+mn-ea"/>
              </a:rPr>
              <a:t>某报纸刊登内容失实的文章侵害了影星</a:t>
            </a:r>
            <a:r>
              <a:rPr kumimoji="1" lang="zh-CN" altLang="en-US" sz="2400" kern="0" dirty="0">
                <a:latin typeface="微软雅黑" panose="020B0503020204020204" pitchFamily="34" charset="-122"/>
                <a:ea typeface="微软雅黑" panose="020B0503020204020204" pitchFamily="34" charset="-122"/>
                <a:sym typeface="+mn-ea"/>
              </a:rPr>
              <a:t>丙</a:t>
            </a:r>
            <a:r>
              <a:rPr kumimoji="1" lang="en-US" altLang="zh-CN" sz="2400" kern="0" dirty="0" err="1">
                <a:latin typeface="微软雅黑" panose="020B0503020204020204" pitchFamily="34" charset="-122"/>
                <a:ea typeface="微软雅黑" panose="020B0503020204020204" pitchFamily="34" charset="-122"/>
                <a:sym typeface="+mn-ea"/>
              </a:rPr>
              <a:t>的名誉权</a:t>
            </a:r>
            <a:r>
              <a:rPr kumimoji="1" lang="en-US" altLang="zh-CN" sz="2400" kern="0" dirty="0">
                <a:latin typeface="微软雅黑" panose="020B0503020204020204" pitchFamily="34" charset="-122"/>
                <a:ea typeface="微软雅黑" panose="020B0503020204020204" pitchFamily="34" charset="-122"/>
                <a:sym typeface="+mn-ea"/>
              </a:rPr>
              <a:t>。</a:t>
            </a:r>
            <a:endParaRPr kumimoji="1" lang="en-US" altLang="zh-CN" sz="2400" kern="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defRPr/>
            </a:pPr>
            <a:r>
              <a:rPr kumimoji="1" lang="en-US" altLang="zh-CN" sz="2400" kern="0" dirty="0" err="1">
                <a:latin typeface="微软雅黑" panose="020B0503020204020204" pitchFamily="34" charset="-122"/>
                <a:ea typeface="微软雅黑" panose="020B0503020204020204" pitchFamily="34" charset="-122"/>
                <a:sym typeface="+mn-ea"/>
              </a:rPr>
              <a:t>选民登记期间，公民</a:t>
            </a:r>
            <a:r>
              <a:rPr kumimoji="1" lang="zh-CN" altLang="en-US" sz="2400" kern="0" dirty="0">
                <a:latin typeface="微软雅黑" panose="020B0503020204020204" pitchFamily="34" charset="-122"/>
                <a:ea typeface="微软雅黑" panose="020B0503020204020204" pitchFamily="34" charset="-122"/>
                <a:sym typeface="+mn-ea"/>
              </a:rPr>
              <a:t>丁</a:t>
            </a:r>
            <a:r>
              <a:rPr kumimoji="1" lang="en-US" altLang="zh-CN" sz="2400" kern="0" dirty="0" err="1">
                <a:latin typeface="微软雅黑" panose="020B0503020204020204" pitchFamily="34" charset="-122"/>
                <a:ea typeface="微软雅黑" panose="020B0503020204020204" pitchFamily="34" charset="-122"/>
                <a:sym typeface="+mn-ea"/>
              </a:rPr>
              <a:t>被所在地选举委员会漏登</a:t>
            </a:r>
            <a:r>
              <a:rPr kumimoji="1" lang="en-US" altLang="zh-CN" sz="2400" kern="0" dirty="0">
                <a:latin typeface="微软雅黑" panose="020B0503020204020204" pitchFamily="34" charset="-122"/>
                <a:ea typeface="微软雅黑" panose="020B0503020204020204" pitchFamily="34" charset="-122"/>
                <a:sym typeface="+mn-ea"/>
              </a:rPr>
              <a:t>，</a:t>
            </a:r>
            <a:r>
              <a:rPr kumimoji="1" lang="zh-CN" altLang="en-US" sz="2400" kern="0" dirty="0">
                <a:latin typeface="微软雅黑" panose="020B0503020204020204" pitchFamily="34" charset="-122"/>
                <a:ea typeface="微软雅黑" panose="020B0503020204020204" pitchFamily="34" charset="-122"/>
                <a:sym typeface="+mn-ea"/>
              </a:rPr>
              <a:t>丁</a:t>
            </a:r>
            <a:r>
              <a:rPr kumimoji="1" lang="en-US" altLang="zh-CN" sz="2400" kern="0" dirty="0" err="1">
                <a:latin typeface="微软雅黑" panose="020B0503020204020204" pitchFamily="34" charset="-122"/>
                <a:ea typeface="微软雅黑" panose="020B0503020204020204" pitchFamily="34" charset="-122"/>
                <a:sym typeface="+mn-ea"/>
              </a:rPr>
              <a:t>欲以选举权受侵害为由起诉选举委员会</a:t>
            </a:r>
            <a:r>
              <a:rPr kumimoji="1" lang="en-US" altLang="zh-CN" sz="2400" kern="0" dirty="0">
                <a:latin typeface="微软雅黑" panose="020B0503020204020204" pitchFamily="34" charset="-122"/>
                <a:ea typeface="微软雅黑" panose="020B0503020204020204" pitchFamily="34" charset="-122"/>
                <a:sym typeface="+mn-ea"/>
              </a:rPr>
              <a:t>。</a:t>
            </a:r>
            <a:endParaRPr kumimoji="1" lang="zh-CN" altLang="en-US" sz="2400" kern="0" dirty="0">
              <a:latin typeface="微软雅黑" panose="020B0503020204020204" pitchFamily="34" charset="-122"/>
              <a:ea typeface="微软雅黑" panose="020B0503020204020204" pitchFamily="34" charset="-122"/>
            </a:endParaRPr>
          </a:p>
          <a:p>
            <a:pPr marL="342900" indent="-342900">
              <a:lnSpc>
                <a:spcPct val="90000"/>
              </a:lnSpc>
              <a:buFont typeface="Arial" panose="020B0604020202020204" pitchFamily="34" charset="0"/>
              <a:buChar char="•"/>
              <a:defRPr/>
            </a:pPr>
            <a:endParaRPr lang="zh-CN" altLang="en-US" sz="2400" b="1" dirty="0"/>
          </a:p>
          <a:p>
            <a:pPr algn="just" fontAlgn="auto">
              <a:lnSpc>
                <a:spcPct val="150000"/>
              </a:lnSpc>
              <a:defRPr/>
            </a:pPr>
            <a:endParaRPr kumimoji="1" lang="zh-CN" altLang="en-US" sz="2400" b="1" kern="0" dirty="0">
              <a:latin typeface="楷体_GB2312" panose="02010609030101010101" pitchFamily="49" charset="-122"/>
              <a:ea typeface="楷体_GB2312" panose="02010609030101010101" pitchFamily="49" charset="-122"/>
              <a:sym typeface="+mn-ea"/>
            </a:endParaRPr>
          </a:p>
          <a:p>
            <a:pPr>
              <a:defRPr/>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linds(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linds(horizontal)">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linds(horizontal)">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974110" y="2004291"/>
          <a:ext cx="2789381" cy="3990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892" name="Picture 4" descr="https://timgsa.baidu.com/timg?image&amp;quality=80&amp;size=b9999_10000&amp;sec=1604895103312&amp;di=092d3dc7195a3be71cabc8024839da8e&amp;imgtype=0&amp;src=http%3A%2F%2F5b0988e595225.cdn.sohucs.com%2Fimages%2F20171009%2F1009e83687fc4629802563104b2460a3.jpe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116648" y="3176767"/>
            <a:ext cx="3479405" cy="2188863"/>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
        <p:nvSpPr>
          <p:cNvPr id="5" name="文本框 4"/>
          <p:cNvSpPr txBox="1"/>
          <p:nvPr/>
        </p:nvSpPr>
        <p:spPr>
          <a:xfrm>
            <a:off x="4812632" y="1049154"/>
            <a:ext cx="4333774" cy="747641"/>
          </a:xfrm>
          <a:prstGeom prst="rect">
            <a:avLst/>
          </a:prstGeom>
          <a:noFill/>
        </p:spPr>
        <p:txBody>
          <a:bodyPr wrap="square">
            <a:spAutoFit/>
          </a:bodyPr>
          <a:lstStyle/>
          <a:p>
            <a:pPr eaLnBrk="1" hangingPunct="1">
              <a:lnSpc>
                <a:spcPct val="150000"/>
              </a:lnSpc>
              <a:defRPr/>
            </a:pPr>
            <a:r>
              <a:rPr lang="en-US" altLang="zh-CN" sz="3200" b="1" dirty="0">
                <a:solidFill>
                  <a:srgbClr val="C00000"/>
                </a:solidFill>
                <a:latin typeface="+mn-ea"/>
                <a:ea typeface="楷体_GB2312" panose="02010609030101010101" pitchFamily="49" charset="-122"/>
              </a:rPr>
              <a:t>【</a:t>
            </a:r>
            <a:r>
              <a:rPr lang="zh-CN" altLang="en-US" sz="3200" b="1" dirty="0">
                <a:solidFill>
                  <a:srgbClr val="C00000"/>
                </a:solidFill>
                <a:latin typeface="+mn-ea"/>
                <a:ea typeface="楷体_GB2312" panose="02010609030101010101" pitchFamily="49" charset="-122"/>
              </a:rPr>
              <a:t>民法的基本原则</a:t>
            </a:r>
            <a:r>
              <a:rPr lang="en-US" altLang="zh-CN" sz="3200" b="1" dirty="0">
                <a:solidFill>
                  <a:srgbClr val="C00000"/>
                </a:solidFill>
                <a:latin typeface="+mn-ea"/>
                <a:ea typeface="楷体_GB2312" panose="02010609030101010101" pitchFamily="49" charset="-122"/>
              </a:rPr>
              <a:t>】</a:t>
            </a:r>
            <a:endParaRPr lang="zh-CN" altLang="en-US" sz="3200" b="1" dirty="0">
              <a:solidFill>
                <a:srgbClr val="C00000"/>
              </a:solidFill>
              <a:latin typeface="+mn-ea"/>
              <a:ea typeface="楷体_GB2312" panose="0201060903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bg>
      <p:bgRef idx="1001">
        <a:schemeClr val="bg1"/>
      </p:bgRef>
    </p:bg>
    <p:spTree>
      <p:nvGrpSpPr>
        <p:cNvPr id="1" name=""/>
        <p:cNvGrpSpPr/>
        <p:nvPr/>
      </p:nvGrpSpPr>
      <p:grpSpPr>
        <a:xfrm>
          <a:off x="0" y="0"/>
          <a:ext cx="0" cy="0"/>
          <a:chOff x="0" y="0"/>
          <a:chExt cx="0" cy="0"/>
        </a:xfrm>
      </p:grpSpPr>
      <p:sp>
        <p:nvSpPr>
          <p:cNvPr id="17410" name="Rectangle 3"/>
          <p:cNvSpPr>
            <a:spLocks noGrp="1" noChangeArrowheads="1"/>
          </p:cNvSpPr>
          <p:nvPr>
            <p:ph type="body" idx="4294967295"/>
          </p:nvPr>
        </p:nvSpPr>
        <p:spPr>
          <a:xfrm>
            <a:off x="0" y="2286000"/>
            <a:ext cx="5257800" cy="3810000"/>
          </a:xfrm>
          <a:prstGeom prst="rect">
            <a:avLst/>
          </a:prstGeom>
        </p:spPr>
        <p:txBody>
          <a:bodyPr/>
          <a:lstStyle/>
          <a:p>
            <a:pPr eaLnBrk="1" hangingPunct="1">
              <a:buFontTx/>
              <a:buNone/>
            </a:pPr>
            <a:r>
              <a:rPr lang="en-US" altLang="zh-CN" sz="4000" dirty="0">
                <a:latin typeface="宋体" panose="02010600030101010101" pitchFamily="2" charset="-122"/>
                <a:ea typeface="隶书" panose="02010509060101010101" pitchFamily="49" charset="-122"/>
              </a:rPr>
              <a:t>     </a:t>
            </a:r>
          </a:p>
          <a:p>
            <a:pPr eaLnBrk="1" hangingPunct="1">
              <a:buFontTx/>
              <a:buNone/>
            </a:pPr>
            <a:r>
              <a:rPr lang="en-US" altLang="zh-CN" b="1" dirty="0">
                <a:latin typeface="楷体_GB2312" panose="02010609030101010101" pitchFamily="49" charset="-122"/>
                <a:ea typeface="楷体_GB2312" panose="02010609030101010101" pitchFamily="49" charset="-122"/>
              </a:rPr>
              <a:t>      </a:t>
            </a:r>
          </a:p>
        </p:txBody>
      </p:sp>
      <p:sp>
        <p:nvSpPr>
          <p:cNvPr id="17412" name="Rectangle 2"/>
          <p:cNvSpPr>
            <a:spLocks noChangeArrowheads="1"/>
          </p:cNvSpPr>
          <p:nvPr/>
        </p:nvSpPr>
        <p:spPr bwMode="auto">
          <a:xfrm>
            <a:off x="1818167" y="3400163"/>
            <a:ext cx="5380074"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民法最重要的原则。</a:t>
            </a:r>
          </a:p>
          <a:p>
            <a:pPr algn="l" eaLnBrk="1" hangingPunct="1">
              <a:lnSpc>
                <a:spcPct val="900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lnSpc>
                <a:spcPct val="9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私权即民事权利，民法主要保护人身、财产等权利。</a:t>
            </a:r>
          </a:p>
          <a:p>
            <a:pPr algn="l" eaLnBrk="1" hangingPunct="1">
              <a:lnSpc>
                <a:spcPct val="900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a:spcBef>
                <a:spcPct val="20000"/>
              </a:spcBef>
              <a:buFontTx/>
              <a:buChar char="•"/>
            </a:pPr>
            <a:r>
              <a:rPr lang="zh-CN" altLang="en-US" sz="2000" dirty="0">
                <a:latin typeface="微软雅黑" panose="020B0503020204020204" pitchFamily="34" charset="-122"/>
                <a:ea typeface="微软雅黑" panose="020B0503020204020204" pitchFamily="34" charset="-122"/>
              </a:rPr>
              <a:t>民事权利作为自然和当然的权利，应受到法律充分保护，不受任何人及任何权力的侵犯，不依正当的法律程序，不受限制或剥夺。</a:t>
            </a:r>
          </a:p>
          <a:p>
            <a:pPr algn="l">
              <a:spcBef>
                <a:spcPct val="20000"/>
              </a:spcBef>
            </a:pPr>
            <a:endParaRPr lang="zh-CN" altLang="en-US" sz="2000" b="1" dirty="0">
              <a:latin typeface="楷体_GB2312" panose="02010609030101010101" pitchFamily="49" charset="-122"/>
            </a:endParaRPr>
          </a:p>
          <a:p>
            <a:pPr algn="l" eaLnBrk="1" hangingPunct="1">
              <a:spcBef>
                <a:spcPct val="20000"/>
              </a:spcBef>
            </a:pPr>
            <a:endParaRPr lang="en-US" altLang="zh-CN" sz="2000" b="1" dirty="0">
              <a:latin typeface="楷体_GB2312" panose="02010609030101010101" pitchFamily="49" charset="-122"/>
            </a:endParaRPr>
          </a:p>
          <a:p>
            <a:pPr algn="l" eaLnBrk="1" hangingPunct="1">
              <a:lnSpc>
                <a:spcPct val="90000"/>
              </a:lnSpc>
              <a:spcBef>
                <a:spcPct val="20000"/>
              </a:spcBef>
              <a:buFontTx/>
              <a:buChar char="•"/>
            </a:pPr>
            <a:endParaRPr lang="zh-CN" altLang="en-US" b="1" dirty="0">
              <a:latin typeface="楷体_GB2312" panose="02010609030101010101" pitchFamily="49" charset="-122"/>
            </a:endParaRPr>
          </a:p>
        </p:txBody>
      </p:sp>
      <p:sp>
        <p:nvSpPr>
          <p:cNvPr id="17414" name="Rectangle 2"/>
          <p:cNvSpPr>
            <a:spLocks noChangeArrowheads="1"/>
          </p:cNvSpPr>
          <p:nvPr/>
        </p:nvSpPr>
        <p:spPr bwMode="auto">
          <a:xfrm>
            <a:off x="2336746" y="959343"/>
            <a:ext cx="6781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rPr>
              <a:t>私权保护原则</a:t>
            </a:r>
          </a:p>
        </p:txBody>
      </p:sp>
      <p:sp>
        <p:nvSpPr>
          <p:cNvPr id="2" name="矩形 1"/>
          <p:cNvSpPr/>
          <p:nvPr/>
        </p:nvSpPr>
        <p:spPr>
          <a:xfrm>
            <a:off x="1697665" y="2102343"/>
            <a:ext cx="9647274" cy="830997"/>
          </a:xfrm>
          <a:prstGeom prst="rect">
            <a:avLst/>
          </a:prstGeom>
        </p:spPr>
        <p:txBody>
          <a:bodyPr wrap="squar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第三条　民事主体的人身权利、财产权利以及其他合法权益受法律保护，任何组织或者个人不得侵犯。</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xmlns="" val="0"/>
              </a:ext>
            </a:extLst>
          </a:blip>
          <a:srcRect b="19036"/>
          <a:stretch>
            <a:fillRect/>
          </a:stretch>
        </p:blipFill>
        <p:spPr>
          <a:xfrm>
            <a:off x="8133966" y="3811348"/>
            <a:ext cx="2854030" cy="2080493"/>
          </a:xfrm>
          <a:prstGeom prst="rect">
            <a:avLst/>
          </a:prstGeom>
          <a:effectLst>
            <a:softEdge rad="317500"/>
          </a:effectLst>
        </p:spPr>
      </p:pic>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44760" y="1279819"/>
            <a:ext cx="10014304" cy="500883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589339" y="1832508"/>
            <a:ext cx="7200900" cy="863600"/>
          </a:xfrm>
          <a:prstGeom prst="flowChartProcess">
            <a:avLst/>
          </a:prstGeom>
          <a:solidFill>
            <a:srgbClr val="FFCCCC">
              <a:alpha val="89412"/>
            </a:srgbClr>
          </a:solidFill>
          <a:ln w="9525">
            <a:noFill/>
            <a:miter lim="800000"/>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b="0" dirty="0">
                <a:solidFill>
                  <a:srgbClr val="FF0000"/>
                </a:solidFill>
                <a:latin typeface="华文琥珀" panose="02010800040101010101" pitchFamily="2" charset="-122"/>
                <a:ea typeface="华文琥珀" panose="02010800040101010101" pitchFamily="2" charset="-122"/>
                <a:cs typeface="+mj-cs"/>
              </a:rPr>
              <a:t>一节  我国的民事法律制度</a:t>
            </a:r>
            <a:endParaRPr lang="zh-CN" altLang="en-US" sz="3200" b="0" dirty="0">
              <a:solidFill>
                <a:srgbClr val="FF0000"/>
              </a:solidFill>
              <a:latin typeface="华文琥珀" panose="02010800040101010101" pitchFamily="2" charset="-122"/>
              <a:ea typeface="华文琥珀" panose="02010800040101010101" pitchFamily="2" charset="-122"/>
              <a:cs typeface="黑体" panose="02010609060101010101" charset="-122"/>
            </a:endParaRPr>
          </a:p>
        </p:txBody>
      </p:sp>
      <p:graphicFrame>
        <p:nvGraphicFramePr>
          <p:cNvPr id="6" name="图示 5"/>
          <p:cNvGraphicFramePr/>
          <p:nvPr/>
        </p:nvGraphicFramePr>
        <p:xfrm>
          <a:off x="4204968" y="3290186"/>
          <a:ext cx="4169774" cy="27154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1981200" y="2286000"/>
            <a:ext cx="5257800" cy="3810000"/>
          </a:xfrm>
        </p:spPr>
        <p:txBody>
          <a:bodyPr/>
          <a:lstStyle/>
          <a:p>
            <a:pPr eaLnBrk="1" hangingPunct="1">
              <a:buFontTx/>
              <a:buNone/>
            </a:pPr>
            <a:r>
              <a:rPr lang="en-US" altLang="zh-CN" sz="4000">
                <a:latin typeface="宋体" panose="02010600030101010101" pitchFamily="2" charset="-122"/>
                <a:ea typeface="隶书" panose="02010509060101010101" pitchFamily="49" charset="-122"/>
              </a:rPr>
              <a:t>     </a:t>
            </a:r>
          </a:p>
          <a:p>
            <a:pPr eaLnBrk="1" hangingPunct="1">
              <a:buFontTx/>
              <a:buNone/>
            </a:pPr>
            <a:r>
              <a:rPr lang="en-US" altLang="zh-CN" b="1">
                <a:latin typeface="楷体_GB2312" panose="02010609030101010101" pitchFamily="49" charset="-122"/>
                <a:ea typeface="楷体_GB2312" panose="02010609030101010101" pitchFamily="49" charset="-122"/>
              </a:rPr>
              <a:t>      </a:t>
            </a:r>
            <a:endParaRPr lang="en-US" altLang="zh-CN" sz="4000">
              <a:latin typeface="隶书" panose="02010509060101010101" pitchFamily="49" charset="-122"/>
              <a:ea typeface="黑体" panose="02010609060101010101" charset="-122"/>
            </a:endParaRPr>
          </a:p>
        </p:txBody>
      </p:sp>
      <p:sp>
        <p:nvSpPr>
          <p:cNvPr id="19460" name="Rectangle 2"/>
          <p:cNvSpPr>
            <a:spLocks noChangeArrowheads="1"/>
          </p:cNvSpPr>
          <p:nvPr/>
        </p:nvSpPr>
        <p:spPr bwMode="auto">
          <a:xfrm>
            <a:off x="1478678" y="3198628"/>
            <a:ext cx="6623332" cy="3306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民事主体</a:t>
            </a:r>
            <a:r>
              <a:rPr lang="zh-CN" altLang="en-GB" sz="2000" dirty="0">
                <a:latin typeface="微软雅黑" panose="020B0503020204020204" pitchFamily="34" charset="-122"/>
                <a:ea typeface="微软雅黑" panose="020B0503020204020204" pitchFamily="34" charset="-122"/>
              </a:rPr>
              <a:t>在民事活动中的法律地位平等，即民事主体在民事活动中</a:t>
            </a:r>
            <a:r>
              <a:rPr lang="zh-CN" altLang="en-US" sz="2000" dirty="0">
                <a:latin typeface="微软雅黑" panose="020B0503020204020204" pitchFamily="34" charset="-122"/>
                <a:ea typeface="微软雅黑" panose="020B0503020204020204" pitchFamily="34" charset="-122"/>
              </a:rPr>
              <a:t>享有各自独立的法律人格，在具体的民事法律关系中互不隶属、地位平等，都能独立地表达自己的意志。</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这一原则，集中反映了我国民法调整的平等主体之间的人身关系和财产关系的必然要求，也是我国宪法中公民在法律面前一律平等原则的具体体现。</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p:txBody>
      </p:sp>
      <p:pic>
        <p:nvPicPr>
          <p:cNvPr id="19461" name="Picture 13" descr="u=4187070843,2503967421&amp;fm=27&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641316" y="3533070"/>
            <a:ext cx="2076450" cy="2057400"/>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2" name="Text Box 14"/>
          <p:cNvSpPr txBox="1">
            <a:spLocks noChangeArrowheads="1"/>
          </p:cNvSpPr>
          <p:nvPr/>
        </p:nvSpPr>
        <p:spPr bwMode="auto">
          <a:xfrm>
            <a:off x="2354360" y="1473690"/>
            <a:ext cx="43434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50000"/>
              </a:spcBef>
            </a:pPr>
            <a:r>
              <a:rPr lang="zh-CN" altLang="en-US" sz="3200" dirty="0">
                <a:solidFill>
                  <a:srgbClr val="FF0000"/>
                </a:solidFill>
                <a:latin typeface="华文琥珀" panose="02010800040101010101" pitchFamily="2" charset="-122"/>
                <a:ea typeface="华文琥珀" panose="02010800040101010101" pitchFamily="2" charset="-122"/>
              </a:rPr>
              <a:t>平等原则</a:t>
            </a:r>
          </a:p>
        </p:txBody>
      </p:sp>
      <p:sp>
        <p:nvSpPr>
          <p:cNvPr id="2" name="矩形 1"/>
          <p:cNvSpPr/>
          <p:nvPr/>
        </p:nvSpPr>
        <p:spPr>
          <a:xfrm>
            <a:off x="1738165" y="2327572"/>
            <a:ext cx="7571303" cy="461665"/>
          </a:xfrm>
          <a:prstGeom prst="rect">
            <a:avLst/>
          </a:prstGeom>
        </p:spPr>
        <p:txBody>
          <a:bodyPr wrap="non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第四条　民事主体在民事活动中的法律地位一律平等。</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08213" y="685800"/>
            <a:ext cx="7772400" cy="457200"/>
          </a:xfrm>
        </p:spPr>
        <p:txBody>
          <a:bodyPr/>
          <a:lstStyle/>
          <a:p>
            <a:pPr eaLnBrk="1" hangingPunct="1"/>
            <a:r>
              <a:rPr lang="en-US" altLang="zh-CN" sz="2800">
                <a:solidFill>
                  <a:srgbClr val="660066"/>
                </a:solidFill>
                <a:latin typeface="宋体" panose="02010600030101010101" pitchFamily="2" charset="-122"/>
                <a:ea typeface="黑体" panose="02010609060101010101" charset="-122"/>
                <a:cs typeface="Times New Roman" panose="02020603050405020304" pitchFamily="18" charset="0"/>
              </a:rPr>
              <a:t/>
            </a:r>
            <a:br>
              <a:rPr lang="en-US" altLang="zh-CN" sz="2800">
                <a:solidFill>
                  <a:srgbClr val="660066"/>
                </a:solidFill>
                <a:latin typeface="宋体" panose="02010600030101010101" pitchFamily="2" charset="-122"/>
                <a:ea typeface="黑体" panose="02010609060101010101" charset="-122"/>
                <a:cs typeface="Times New Roman" panose="02020603050405020304" pitchFamily="18" charset="0"/>
              </a:rPr>
            </a:br>
            <a:endParaRPr lang="en-US" altLang="zh-CN" sz="2800">
              <a:solidFill>
                <a:srgbClr val="660066"/>
              </a:solidFill>
              <a:latin typeface="宋体" panose="02010600030101010101" pitchFamily="2" charset="-122"/>
              <a:ea typeface="黑体" panose="02010609060101010101" charset="-122"/>
              <a:cs typeface="Times New Roman" panose="02020603050405020304" pitchFamily="18" charset="0"/>
            </a:endParaRPr>
          </a:p>
        </p:txBody>
      </p:sp>
      <p:pic>
        <p:nvPicPr>
          <p:cNvPr id="20484" name="图片 2" descr="mf1.jp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89239" y="4756728"/>
            <a:ext cx="1808069" cy="1884795"/>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5" name="Rectangle 9"/>
          <p:cNvSpPr>
            <a:spLocks noChangeArrowheads="1"/>
          </p:cNvSpPr>
          <p:nvPr/>
        </p:nvSpPr>
        <p:spPr bwMode="auto">
          <a:xfrm>
            <a:off x="2208213" y="1438452"/>
            <a:ext cx="38100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b="1" dirty="0">
                <a:solidFill>
                  <a:srgbClr val="003F86"/>
                </a:solidFill>
                <a:latin typeface="微软雅黑" panose="020B0503020204020204" pitchFamily="34" charset="-122"/>
                <a:ea typeface="微软雅黑" panose="020B0503020204020204" pitchFamily="34" charset="-122"/>
              </a:rPr>
              <a:t>儿童也能享有著作权吗？</a:t>
            </a:r>
          </a:p>
        </p:txBody>
      </p:sp>
      <p:sp>
        <p:nvSpPr>
          <p:cNvPr id="20486" name="Rectangle 10"/>
          <p:cNvSpPr>
            <a:spLocks noChangeArrowheads="1"/>
          </p:cNvSpPr>
          <p:nvPr/>
        </p:nvSpPr>
        <p:spPr bwMode="auto">
          <a:xfrm>
            <a:off x="1562099" y="5068310"/>
            <a:ext cx="6630555" cy="157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zh-CN" altLang="en-US" sz="1800" dirty="0">
                <a:latin typeface="微软雅黑" panose="020B0503020204020204" pitchFamily="34" charset="-122"/>
                <a:ea typeface="微软雅黑" panose="020B0503020204020204" pitchFamily="34" charset="-122"/>
              </a:rPr>
              <a:t>针对刘军提出的上述意见，出版社方面这样解释：刘奇只有</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岁，根据宪法，连选举权与被选举权都没有，哪有著作权</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岁的小孩智力尚未发育完全，能叫“作者”吗</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此外，这本书是一本教材性读物，是以培养儿童在绘画方面的才能为目的，并不是为了赚钱，怎么能向出版社索要报酬呢</a:t>
            </a:r>
            <a:r>
              <a:rPr lang="en-US" altLang="zh-CN" sz="1800" dirty="0">
                <a:latin typeface="微软雅黑" panose="020B0503020204020204" pitchFamily="34" charset="-122"/>
                <a:ea typeface="微软雅黑" panose="020B0503020204020204" pitchFamily="34" charset="-122"/>
              </a:rPr>
              <a:t>?</a:t>
            </a:r>
          </a:p>
          <a:p>
            <a:pPr algn="l" eaLnBrk="1" hangingPunct="1">
              <a:lnSpc>
                <a:spcPct val="90000"/>
              </a:lnSpc>
              <a:spcBef>
                <a:spcPct val="20000"/>
              </a:spcBef>
            </a:pPr>
            <a:r>
              <a:rPr lang="en-US" altLang="zh-CN" sz="2000" dirty="0">
                <a:latin typeface="微软雅黑" panose="020B0503020204020204" pitchFamily="34" charset="-122"/>
                <a:ea typeface="微软雅黑" panose="020B0503020204020204" pitchFamily="34" charset="-122"/>
              </a:rPr>
              <a:t>       </a:t>
            </a:r>
          </a:p>
        </p:txBody>
      </p:sp>
      <p:sp>
        <p:nvSpPr>
          <p:cNvPr id="20487" name="Text Box 11"/>
          <p:cNvSpPr txBox="1">
            <a:spLocks noChangeArrowheads="1"/>
          </p:cNvSpPr>
          <p:nvPr/>
        </p:nvSpPr>
        <p:spPr bwMode="auto">
          <a:xfrm>
            <a:off x="9192441" y="5567218"/>
            <a:ext cx="276999"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50000"/>
              </a:spcBef>
            </a:pPr>
            <a:r>
              <a:rPr lang="zh-CN" altLang="en-US" sz="1800" dirty="0">
                <a:latin typeface="华文琥珀" panose="02010800040101010101" pitchFamily="2" charset="-122"/>
                <a:ea typeface="华文琥珀" panose="02010800040101010101" pitchFamily="2" charset="-122"/>
              </a:rPr>
              <a:t>著作权</a:t>
            </a:r>
          </a:p>
        </p:txBody>
      </p:sp>
      <p:sp>
        <p:nvSpPr>
          <p:cNvPr id="20488" name="Text Box 10"/>
          <p:cNvSpPr txBox="1">
            <a:spLocks noChangeArrowheads="1"/>
          </p:cNvSpPr>
          <p:nvPr/>
        </p:nvSpPr>
        <p:spPr bwMode="auto">
          <a:xfrm>
            <a:off x="2286000" y="2279073"/>
            <a:ext cx="327660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a:spcBef>
                <a:spcPct val="50000"/>
              </a:spcBef>
            </a:pPr>
            <a:endParaRPr lang="zh-CN" altLang="en-US"/>
          </a:p>
        </p:txBody>
      </p:sp>
      <p:sp>
        <p:nvSpPr>
          <p:cNvPr id="20489" name="Rectangle 12"/>
          <p:cNvSpPr>
            <a:spLocks noChangeArrowheads="1"/>
          </p:cNvSpPr>
          <p:nvPr/>
        </p:nvSpPr>
        <p:spPr bwMode="auto">
          <a:xfrm>
            <a:off x="1570182" y="2279073"/>
            <a:ext cx="9301018" cy="2215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a:r>
              <a:rPr lang="zh-CN" altLang="en-US" sz="1800" dirty="0">
                <a:latin typeface="微软雅黑" panose="020B0503020204020204" pitchFamily="34" charset="-122"/>
                <a:ea typeface="微软雅黑" panose="020B0503020204020204" pitchFamily="34" charset="-122"/>
              </a:rPr>
              <a:t>刘军的儿子刘奇很有绘画才能，年仅</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岁就先后在学校、区、市乃至全国组织的少年儿童书画比赛中多次获奖。为此，当地的晚报派记者对他进行了采访。</a:t>
            </a:r>
          </a:p>
          <a:p>
            <a:pPr algn="l"/>
            <a:endParaRPr lang="zh-CN" altLang="en-US" sz="1800" dirty="0">
              <a:latin typeface="微软雅黑" panose="020B0503020204020204" pitchFamily="34" charset="-122"/>
              <a:ea typeface="微软雅黑" panose="020B0503020204020204" pitchFamily="34" charset="-122"/>
            </a:endParaRPr>
          </a:p>
          <a:p>
            <a:pPr algn="l"/>
            <a:r>
              <a:rPr lang="zh-CN" altLang="en-US" sz="1800" dirty="0">
                <a:latin typeface="微软雅黑" panose="020B0503020204020204" pitchFamily="34" charset="-122"/>
                <a:ea typeface="微软雅黑" panose="020B0503020204020204" pitchFamily="34" charset="-122"/>
              </a:rPr>
              <a:t>该市一家美术出版社看到晚报的有关报道后，即给刘奇去信，信中说该社准备出版一本完全由少年儿童创作的美术作品集，希望刘奇寄来几幅作品从优选用。刘奇征得刘军同意后，给该社寄去了两幅作品，但没有得到出版社的任何答复。半年之后，刘军在书店里见到该出版社出版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少年儿童获奖美术作品选</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一书，其中收有其子刘奇所寄的两幅作品，但未署名。刘军立即找到出版社，质问为何不通知他们作品已被选用，为何不署名并支付报酬。</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a:xfrm>
            <a:off x="2209800" y="2362200"/>
            <a:ext cx="4648200" cy="3962400"/>
          </a:xfrm>
        </p:spPr>
        <p:txBody>
          <a:bodyPr/>
          <a:lstStyle/>
          <a:p>
            <a:pPr eaLnBrk="1" hangingPunct="1">
              <a:buFontTx/>
              <a:buNone/>
            </a:pPr>
            <a:r>
              <a:rPr lang="en-US" altLang="zh-CN" b="1">
                <a:latin typeface="楷体_GB2312" panose="02010609030101010101" pitchFamily="49" charset="-122"/>
                <a:ea typeface="楷体_GB2312" panose="02010609030101010101" pitchFamily="49" charset="-122"/>
              </a:rPr>
              <a:t>       </a:t>
            </a:r>
            <a:endParaRPr lang="zh-CN" altLang="en-US" b="1">
              <a:latin typeface="楷体_GB2312" panose="02010609030101010101" pitchFamily="49" charset="-122"/>
              <a:ea typeface="楷体_GB2312" panose="02010609030101010101" pitchFamily="49" charset="-122"/>
            </a:endParaRPr>
          </a:p>
        </p:txBody>
      </p:sp>
      <p:sp>
        <p:nvSpPr>
          <p:cNvPr id="21508" name="Rectangle 2"/>
          <p:cNvSpPr>
            <a:spLocks noChangeArrowheads="1"/>
          </p:cNvSpPr>
          <p:nvPr/>
        </p:nvSpPr>
        <p:spPr bwMode="auto">
          <a:xfrm>
            <a:off x="1255313" y="3193197"/>
            <a:ext cx="9909974"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buFontTx/>
              <a:buChar char="•"/>
            </a:pPr>
            <a:endParaRPr lang="zh-CN" altLang="en-US" sz="2000" b="1" dirty="0">
              <a:latin typeface="楷体_GB2312" panose="02010609030101010101" pitchFamily="49"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自愿原则是民法的核心原则。 </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民事活动当事人在进行民事活动时意志独立、自由和行为自主，即民事主体在从事民事活动时，以自己的真实意志来充分表达自己的意愿，通过自己的内心意愿来设立、变更和终止民事法律关系。</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p:txBody>
      </p:sp>
      <p:pic>
        <p:nvPicPr>
          <p:cNvPr id="21509" name="Picture 10" descr="u=2084855631,1911759945&amp;fm=200&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10300" y="5095875"/>
            <a:ext cx="4038600" cy="1228725"/>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0" name="Text Box 11"/>
          <p:cNvSpPr txBox="1">
            <a:spLocks noChangeArrowheads="1"/>
          </p:cNvSpPr>
          <p:nvPr/>
        </p:nvSpPr>
        <p:spPr bwMode="auto">
          <a:xfrm>
            <a:off x="2667000" y="1600201"/>
            <a:ext cx="55626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50000"/>
              </a:spcBef>
            </a:pPr>
            <a:r>
              <a:rPr lang="zh-CN" altLang="en-US" sz="3200" dirty="0">
                <a:solidFill>
                  <a:srgbClr val="FF0000"/>
                </a:solidFill>
                <a:latin typeface="华文琥珀" panose="02010800040101010101" pitchFamily="2" charset="-122"/>
                <a:ea typeface="华文琥珀" panose="02010800040101010101" pitchFamily="2" charset="-122"/>
              </a:rPr>
              <a:t>自愿原则</a:t>
            </a:r>
          </a:p>
        </p:txBody>
      </p:sp>
      <p:sp>
        <p:nvSpPr>
          <p:cNvPr id="2" name="矩形 1"/>
          <p:cNvSpPr/>
          <p:nvPr/>
        </p:nvSpPr>
        <p:spPr>
          <a:xfrm>
            <a:off x="1255313" y="2362200"/>
            <a:ext cx="9690020" cy="830997"/>
          </a:xfrm>
          <a:prstGeom prst="rect">
            <a:avLst/>
          </a:prstGeom>
        </p:spPr>
        <p:txBody>
          <a:bodyPr wrap="squar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第五条　民事主体从事民事活动，应当遵循自愿原则，按照自己的意思设立、变更、终止民事法律关系。</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1752600"/>
            <a:ext cx="8153400" cy="762000"/>
          </a:xfrm>
        </p:spPr>
        <p:txBody>
          <a:bodyPr/>
          <a:lstStyle/>
          <a:p>
            <a:pPr eaLnBrk="1" hangingPunct="1"/>
            <a:r>
              <a:rPr lang="zh-CN" altLang="en-US" sz="3200" b="1" dirty="0">
                <a:solidFill>
                  <a:srgbClr val="013A81"/>
                </a:solidFill>
                <a:latin typeface="黑体" panose="02010609060101010101" charset="-122"/>
                <a:ea typeface="黑体" panose="02010609060101010101" charset="-122"/>
              </a:rPr>
              <a:t>夫妻财产的约定合法吗？</a:t>
            </a:r>
            <a:r>
              <a:rPr lang="zh-CN" altLang="en-US" dirty="0">
                <a:solidFill>
                  <a:srgbClr val="013A81"/>
                </a:solidFill>
                <a:latin typeface="黑体" panose="02010609060101010101" charset="-122"/>
                <a:ea typeface="黑体" panose="02010609060101010101" charset="-122"/>
                <a:cs typeface="Times New Roman" panose="02020603050405020304" pitchFamily="18" charset="0"/>
              </a:rPr>
              <a:t/>
            </a:r>
            <a:br>
              <a:rPr lang="zh-CN" altLang="en-US" dirty="0">
                <a:solidFill>
                  <a:srgbClr val="013A81"/>
                </a:solidFill>
                <a:latin typeface="黑体" panose="02010609060101010101" charset="-122"/>
                <a:ea typeface="黑体" panose="02010609060101010101" charset="-122"/>
                <a:cs typeface="Times New Roman" panose="02020603050405020304" pitchFamily="18" charset="0"/>
              </a:rPr>
            </a:br>
            <a:endParaRPr lang="zh-CN" altLang="en-US" dirty="0">
              <a:solidFill>
                <a:srgbClr val="013A81"/>
              </a:solidFill>
              <a:latin typeface="黑体" panose="02010609060101010101" charset="-122"/>
              <a:ea typeface="黑体" panose="02010609060101010101" charset="-122"/>
              <a:cs typeface="Times New Roman" panose="02020603050405020304" pitchFamily="18" charset="0"/>
            </a:endParaRPr>
          </a:p>
        </p:txBody>
      </p:sp>
      <p:pic>
        <p:nvPicPr>
          <p:cNvPr id="22532" name="Picture 8" descr="timg?image&amp;quality=80&amp;size=b9999_10000&amp;sec=1514029290175&amp;di=dea90d3fe82c9235c8c8476f49d3c963&amp;imgtype=0&amp;src=http%3A%2F%2Fwww"/>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15697" y="3278909"/>
            <a:ext cx="2618903" cy="2096223"/>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3" name="Rectangle 9"/>
          <p:cNvSpPr>
            <a:spLocks noChangeArrowheads="1"/>
          </p:cNvSpPr>
          <p:nvPr/>
        </p:nvSpPr>
        <p:spPr bwMode="auto">
          <a:xfrm>
            <a:off x="1981200" y="3048000"/>
            <a:ext cx="4835236" cy="26673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ts val="2600"/>
              </a:lnSpc>
              <a:spcBef>
                <a:spcPct val="20000"/>
              </a:spcBef>
            </a:pPr>
            <a:r>
              <a:rPr lang="zh-CN" altLang="en-US" sz="2000" dirty="0">
                <a:latin typeface="微软雅黑" panose="020B0503020204020204" pitchFamily="34" charset="-122"/>
                <a:ea typeface="微软雅黑" panose="020B0503020204020204" pitchFamily="34" charset="-122"/>
              </a:rPr>
              <a:t>秦先生与陈女士于</a:t>
            </a:r>
            <a:r>
              <a:rPr lang="en-US" altLang="zh-CN" sz="2000" dirty="0">
                <a:latin typeface="微软雅黑" panose="020B0503020204020204" pitchFamily="34" charset="-122"/>
                <a:ea typeface="微软雅黑" panose="020B0503020204020204" pitchFamily="34" charset="-122"/>
              </a:rPr>
              <a:t>2014</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月结婚。当时，秦先生每月收入</a:t>
            </a:r>
            <a:r>
              <a:rPr lang="en-US" altLang="zh-CN" sz="2000" dirty="0">
                <a:latin typeface="微软雅黑" panose="020B0503020204020204" pitchFamily="34" charset="-122"/>
                <a:ea typeface="微软雅黑" panose="020B0503020204020204" pitchFamily="34" charset="-122"/>
              </a:rPr>
              <a:t>8000</a:t>
            </a:r>
            <a:r>
              <a:rPr lang="zh-CN" altLang="en-US" sz="2000" dirty="0">
                <a:latin typeface="微软雅黑" panose="020B0503020204020204" pitchFamily="34" charset="-122"/>
                <a:ea typeface="微软雅黑" panose="020B0503020204020204" pitchFamily="34" charset="-122"/>
              </a:rPr>
              <a:t>元，陈女士每月收入</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元。在结婚时双方订立书面协议，约定男方从每月收入中拿出</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元，与女方每月的</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元共同作为家庭生活费，其余财产归个人所有。两年后，两人因性格不合到法院离婚。双方唯一的争议是男方有存款</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万元。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554" name="Picture 9" descr="timg?image&amp;quality=80&amp;size=b9999_10000&amp;sec=1514029618836&amp;di=3052b54a858e489007b5cbe234a38122&amp;imgtype=0&amp;src=http%3A%2F%2Ff"/>
          <p:cNvPicPr>
            <a:picLocks noChangeAspect="1" noChangeArrowheads="1"/>
          </p:cNvPicPr>
          <p:nvPr/>
        </p:nvPicPr>
        <p:blipFill>
          <a:blip r:embed="rId2">
            <a:extLst>
              <a:ext uri="{28A0092B-C50C-407E-A947-70E740481C1C}">
                <a14:useLocalDpi xmlns:a14="http://schemas.microsoft.com/office/drawing/2010/main" xmlns="" val="0"/>
              </a:ext>
            </a:extLst>
          </a:blip>
          <a:srcRect t="5818" b="27272"/>
          <a:stretch>
            <a:fillRect/>
          </a:stretch>
        </p:blipFill>
        <p:spPr bwMode="auto">
          <a:xfrm>
            <a:off x="9273097" y="4189228"/>
            <a:ext cx="2155078" cy="2044082"/>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5" name="Rectangle 2"/>
          <p:cNvSpPr>
            <a:spLocks noGrp="1" noChangeArrowheads="1"/>
          </p:cNvSpPr>
          <p:nvPr>
            <p:ph type="title"/>
          </p:nvPr>
        </p:nvSpPr>
        <p:spPr>
          <a:xfrm>
            <a:off x="2475077" y="1256602"/>
            <a:ext cx="7620000" cy="762000"/>
          </a:xfrm>
        </p:spPr>
        <p:txBody>
          <a:body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cs typeface="+mn-cs"/>
              </a:rPr>
              <a:t>公平原则</a:t>
            </a:r>
          </a:p>
        </p:txBody>
      </p:sp>
      <p:sp>
        <p:nvSpPr>
          <p:cNvPr id="23556" name="Rectangle 3"/>
          <p:cNvSpPr>
            <a:spLocks noGrp="1" noChangeArrowheads="1"/>
          </p:cNvSpPr>
          <p:nvPr>
            <p:ph idx="1"/>
          </p:nvPr>
        </p:nvSpPr>
        <p:spPr>
          <a:xfrm>
            <a:off x="2033637" y="2104335"/>
            <a:ext cx="4648200" cy="3810000"/>
          </a:xfrm>
        </p:spPr>
        <p:txBody>
          <a:bodyPr/>
          <a:lstStyle/>
          <a:p>
            <a:pPr eaLnBrk="1" hangingPunct="1">
              <a:lnSpc>
                <a:spcPct val="80000"/>
              </a:lnSpc>
              <a:buFontTx/>
              <a:buNone/>
            </a:pPr>
            <a:r>
              <a:rPr lang="en-US" altLang="zh-CN" sz="2000" b="1" dirty="0">
                <a:latin typeface="楷体_GB2312" panose="02010609030101010101" pitchFamily="49" charset="-122"/>
                <a:ea typeface="楷体_GB2312" panose="02010609030101010101" pitchFamily="49" charset="-122"/>
              </a:rPr>
              <a:t>       </a:t>
            </a:r>
            <a:endParaRPr lang="zh-CN" altLang="en-US" sz="2400" b="1" dirty="0">
              <a:latin typeface="黑体" panose="02010609060101010101" charset="-122"/>
              <a:ea typeface="黑体" panose="02010609060101010101" charset="-122"/>
            </a:endParaRPr>
          </a:p>
        </p:txBody>
      </p:sp>
      <p:sp>
        <p:nvSpPr>
          <p:cNvPr id="23558" name="Rectangle 2"/>
          <p:cNvSpPr>
            <a:spLocks noChangeArrowheads="1"/>
          </p:cNvSpPr>
          <p:nvPr/>
        </p:nvSpPr>
        <p:spPr bwMode="auto">
          <a:xfrm>
            <a:off x="1288472" y="2913054"/>
            <a:ext cx="7392851"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buFontTx/>
              <a:buChar char="•"/>
            </a:pPr>
            <a:endParaRPr lang="zh-CN" altLang="en-US" sz="2000" b="1" dirty="0">
              <a:latin typeface="楷体_GB2312" panose="02010609030101010101" pitchFamily="49" charset="-122"/>
            </a:endParaRPr>
          </a:p>
          <a:p>
            <a:pPr algn="l" eaLnBrk="1" hangingPunct="1">
              <a:lnSpc>
                <a:spcPts val="26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公平原则是“弹性”很强的原则，不能以公平原则替代具体的民法规则。</a:t>
            </a:r>
          </a:p>
          <a:p>
            <a:pPr algn="l" eaLnBrk="1" hangingPunct="1">
              <a:lnSpc>
                <a:spcPts val="26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600"/>
              </a:lnSpc>
              <a:spcBef>
                <a:spcPct val="20000"/>
              </a:spcBef>
              <a:buFontTx/>
              <a:buChar char="•"/>
            </a:pPr>
            <a:r>
              <a:rPr lang="zh-CN" altLang="en-US" sz="2000" dirty="0">
                <a:latin typeface="微软雅黑" panose="020B0503020204020204" pitchFamily="34" charset="-122"/>
                <a:ea typeface="微软雅黑" panose="020B0503020204020204" pitchFamily="34" charset="-122"/>
              </a:rPr>
              <a:t>在民事活动中以利益均衡作为价值判断标准，用来衡量民事主体间的物质利益关系，确定民事主体的民事权利义务及其承担的民事责任等。</a:t>
            </a:r>
          </a:p>
          <a:p>
            <a:pPr algn="l" eaLnBrk="1" hangingPunct="1">
              <a:lnSpc>
                <a:spcPts val="26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600"/>
              </a:lnSpc>
              <a:spcBef>
                <a:spcPct val="20000"/>
              </a:spcBef>
              <a:buFontTx/>
              <a:buChar char="•"/>
            </a:pPr>
            <a:r>
              <a:rPr lang="zh-CN" altLang="en-US" sz="2000" dirty="0">
                <a:latin typeface="微软雅黑" panose="020B0503020204020204" pitchFamily="34" charset="-122"/>
                <a:ea typeface="微软雅黑" panose="020B0503020204020204" pitchFamily="34" charset="-122"/>
              </a:rPr>
              <a:t>民事主体应依据社会公认的公平观念从事民事活动，以维持当事人之间的利益均衡。</a:t>
            </a:r>
          </a:p>
          <a:p>
            <a:pPr algn="l" eaLnBrk="1" hangingPunct="1">
              <a:lnSpc>
                <a:spcPts val="2600"/>
              </a:lnSpc>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6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p:txBody>
      </p:sp>
      <p:sp>
        <p:nvSpPr>
          <p:cNvPr id="2" name="矩形 1"/>
          <p:cNvSpPr/>
          <p:nvPr/>
        </p:nvSpPr>
        <p:spPr>
          <a:xfrm>
            <a:off x="1288472" y="2184812"/>
            <a:ext cx="9726858" cy="830997"/>
          </a:xfrm>
          <a:prstGeom prst="rect">
            <a:avLst/>
          </a:prstGeom>
        </p:spPr>
        <p:txBody>
          <a:bodyPr wrap="squar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第六条　民事主体从事民事活动，应当遵循公平原则，合理确定各方的权利和义务。</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idx="1"/>
          </p:nvPr>
        </p:nvSpPr>
        <p:spPr>
          <a:xfrm>
            <a:off x="1706418" y="1334655"/>
            <a:ext cx="7391400" cy="5187950"/>
          </a:xfrm>
        </p:spPr>
        <p:txBody>
          <a:bodyPr/>
          <a:lstStyle/>
          <a:p>
            <a:pPr algn="just" eaLnBrk="1" hangingPunct="1">
              <a:buFontTx/>
              <a:buNone/>
            </a:pPr>
            <a:endParaRPr lang="zh-CN" altLang="en-US" b="1">
              <a:latin typeface="楷体_GB2312" panose="02010609030101010101" pitchFamily="49" charset="-122"/>
              <a:ea typeface="楷体_GB2312" panose="02010609030101010101" pitchFamily="49" charset="-122"/>
            </a:endParaRPr>
          </a:p>
          <a:p>
            <a:pPr algn="just" eaLnBrk="1" hangingPunct="1">
              <a:buFontTx/>
              <a:buNone/>
            </a:pPr>
            <a:r>
              <a:rPr lang="zh-CN" altLang="en-US" b="1">
                <a:latin typeface="楷体_GB2312" panose="02010609030101010101" pitchFamily="49" charset="-122"/>
                <a:ea typeface="楷体_GB2312" panose="02010609030101010101" pitchFamily="49" charset="-122"/>
              </a:rPr>
              <a:t>       </a:t>
            </a:r>
            <a:endParaRPr lang="en-US" altLang="zh-CN" b="1">
              <a:latin typeface="楷体_GB2312" panose="02010609030101010101" pitchFamily="49" charset="-122"/>
              <a:ea typeface="楷体_GB2312" panose="02010609030101010101" pitchFamily="49" charset="-122"/>
            </a:endParaRPr>
          </a:p>
        </p:txBody>
      </p:sp>
      <p:sp>
        <p:nvSpPr>
          <p:cNvPr id="24580" name="Rectangle 6"/>
          <p:cNvSpPr>
            <a:spLocks noChangeArrowheads="1"/>
          </p:cNvSpPr>
          <p:nvPr/>
        </p:nvSpPr>
        <p:spPr bwMode="auto">
          <a:xfrm>
            <a:off x="1348510" y="2544496"/>
            <a:ext cx="9993744" cy="4806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a:lnSpc>
                <a:spcPts val="2600"/>
              </a:lnSpc>
            </a:pPr>
            <a:r>
              <a:rPr lang="zh-CN" altLang="en-US" sz="1800" dirty="0">
                <a:latin typeface="微软雅黑" panose="020B0503020204020204" pitchFamily="34" charset="-122"/>
                <a:ea typeface="微软雅黑" panose="020B0503020204020204" pitchFamily="34" charset="-122"/>
              </a:rPr>
              <a:t>王某的祖父于清代末年购得一只古碗，碗有一小部分破损。王某几次搬家，觉得安置这只古碗颇为不便，遂有意出售。王某单位同事刘某对文物方面略有研究，估计该碗有一定价值，当得知王某有意转让时，就问王某要价多少。王某随口说道：“你喜欢就给</a:t>
            </a:r>
            <a:r>
              <a:rPr lang="en-US" altLang="zh-CN" sz="1800" dirty="0">
                <a:latin typeface="微软雅黑" panose="020B0503020204020204" pitchFamily="34" charset="-122"/>
                <a:ea typeface="微软雅黑" panose="020B0503020204020204" pitchFamily="34" charset="-122"/>
              </a:rPr>
              <a:t>10</a:t>
            </a:r>
            <a:r>
              <a:rPr lang="zh-CN" altLang="en-US" sz="1800" dirty="0">
                <a:latin typeface="微软雅黑" panose="020B0503020204020204" pitchFamily="34" charset="-122"/>
                <a:ea typeface="微软雅黑" panose="020B0503020204020204" pitchFamily="34" charset="-122"/>
              </a:rPr>
              <a:t>元钱吧！”刘某喜出望外，试探性地对王某说：“这样，为公平起见，我给你</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元钱，以后如果这碗值钱了，你也别找我要回去。”王某当时没怎么在意，就答应了。随后，刘某当场付给王某</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元钱并拿走了碗。</a:t>
            </a:r>
          </a:p>
          <a:p>
            <a:pPr algn="l">
              <a:lnSpc>
                <a:spcPts val="2600"/>
              </a:lnSpc>
            </a:pPr>
            <a:endParaRPr lang="zh-CN" altLang="en-US" sz="1800" dirty="0">
              <a:latin typeface="微软雅黑" panose="020B0503020204020204" pitchFamily="34" charset="-122"/>
              <a:ea typeface="微软雅黑" panose="020B0503020204020204" pitchFamily="34" charset="-122"/>
            </a:endParaRPr>
          </a:p>
          <a:p>
            <a:pPr algn="l">
              <a:lnSpc>
                <a:spcPts val="2600"/>
              </a:lnSpc>
            </a:pPr>
            <a:r>
              <a:rPr lang="zh-CN" altLang="en-US" sz="1800" dirty="0">
                <a:latin typeface="微软雅黑" panose="020B0503020204020204" pitchFamily="34" charset="-122"/>
                <a:ea typeface="微软雅黑" panose="020B0503020204020204" pitchFamily="34" charset="-122"/>
              </a:rPr>
              <a:t>不久，王某从另一同事张某处得知：刘某持该碗到有关部门鉴定，证实该碗系古代珍贵文物，有重要历史价值。市博物馆拟出</a:t>
            </a:r>
            <a:r>
              <a:rPr lang="en-US" altLang="zh-CN" sz="1800" dirty="0">
                <a:latin typeface="微软雅黑" panose="020B0503020204020204" pitchFamily="34" charset="-122"/>
                <a:ea typeface="微软雅黑" panose="020B0503020204020204" pitchFamily="34" charset="-122"/>
              </a:rPr>
              <a:t>5000</a:t>
            </a:r>
            <a:r>
              <a:rPr lang="zh-CN" altLang="en-US" sz="1800" dirty="0">
                <a:latin typeface="微软雅黑" panose="020B0503020204020204" pitchFamily="34" charset="-122"/>
                <a:ea typeface="微软雅黑" panose="020B0503020204020204" pitchFamily="34" charset="-122"/>
              </a:rPr>
              <a:t>元价格收购，某民间收藏家出价</a:t>
            </a:r>
            <a:r>
              <a:rPr lang="en-US" altLang="zh-CN" sz="1800" dirty="0">
                <a:latin typeface="微软雅黑" panose="020B0503020204020204" pitchFamily="34" charset="-122"/>
                <a:ea typeface="微软雅黑" panose="020B0503020204020204" pitchFamily="34" charset="-122"/>
              </a:rPr>
              <a:t>8000</a:t>
            </a:r>
            <a:r>
              <a:rPr lang="zh-CN" altLang="en-US" sz="1800" dirty="0">
                <a:latin typeface="微软雅黑" panose="020B0503020204020204" pitchFamily="34" charset="-122"/>
                <a:ea typeface="微软雅黑" panose="020B0503020204020204" pitchFamily="34" charset="-122"/>
              </a:rPr>
              <a:t>元。王某立即找到刘某，要求退还刘某</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元钱换回自己的古碗。刘某认为当初已讲好，以后碗值钱了，王某也不能要回去。而且自己已暗示王某，这碗的真实价值将来可能被发现，王某则明确表示放弃了权利。而王某则认为：自己当初并不知道这只碗这么值钱，要是知道的话</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绝不会在</a:t>
            </a:r>
            <a:r>
              <a:rPr lang="en-US" altLang="zh-CN" sz="1800" dirty="0">
                <a:latin typeface="微软雅黑" panose="020B0503020204020204" pitchFamily="34" charset="-122"/>
                <a:ea typeface="微软雅黑" panose="020B0503020204020204" pitchFamily="34" charset="-122"/>
              </a:rPr>
              <a:t>20</a:t>
            </a:r>
            <a:r>
              <a:rPr lang="zh-CN" altLang="en-US" sz="1800" dirty="0">
                <a:latin typeface="微软雅黑" panose="020B0503020204020204" pitchFamily="34" charset="-122"/>
                <a:ea typeface="微软雅黑" panose="020B0503020204020204" pitchFamily="34" charset="-122"/>
              </a:rPr>
              <a:t>元这个价位上与刘某成交。双方协商不成，王某诉至法院，请求法院判令刘某返还古碗。</a:t>
            </a:r>
          </a:p>
          <a:p>
            <a:pPr algn="l">
              <a:lnSpc>
                <a:spcPts val="2600"/>
              </a:lnSpc>
            </a:pPr>
            <a:endParaRPr lang="en-US" altLang="zh-CN" sz="1800" dirty="0">
              <a:latin typeface="微软雅黑" panose="020B0503020204020204" pitchFamily="34" charset="-122"/>
              <a:ea typeface="微软雅黑" panose="020B0503020204020204" pitchFamily="34" charset="-122"/>
            </a:endParaRPr>
          </a:p>
          <a:p>
            <a:pPr algn="l" eaLnBrk="1" hangingPunct="1">
              <a:lnSpc>
                <a:spcPts val="2600"/>
              </a:lnSpc>
              <a:spcBef>
                <a:spcPct val="50000"/>
              </a:spcBef>
            </a:pPr>
            <a:endParaRPr lang="zh-CN" altLang="en-US" sz="1800" dirty="0">
              <a:latin typeface="微软雅黑" panose="020B0503020204020204" pitchFamily="34" charset="-122"/>
              <a:ea typeface="微软雅黑" panose="020B0503020204020204" pitchFamily="34" charset="-122"/>
            </a:endParaRPr>
          </a:p>
        </p:txBody>
      </p:sp>
      <p:sp>
        <p:nvSpPr>
          <p:cNvPr id="24581" name="Text Box 8"/>
          <p:cNvSpPr txBox="1">
            <a:spLocks noChangeArrowheads="1"/>
          </p:cNvSpPr>
          <p:nvPr/>
        </p:nvSpPr>
        <p:spPr bwMode="auto">
          <a:xfrm>
            <a:off x="2438400" y="1524000"/>
            <a:ext cx="4876800"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a:spcBef>
                <a:spcPct val="50000"/>
              </a:spcBef>
            </a:pPr>
            <a:r>
              <a:rPr lang="zh-CN" altLang="en-US" sz="2800" dirty="0">
                <a:solidFill>
                  <a:srgbClr val="003980"/>
                </a:solidFill>
                <a:latin typeface="微软雅黑" panose="020B0503020204020204" pitchFamily="34" charset="-122"/>
                <a:ea typeface="微软雅黑" panose="020B0503020204020204" pitchFamily="34" charset="-122"/>
              </a:rPr>
              <a:t>卖出的古碗还能收回吗？</a:t>
            </a:r>
          </a:p>
        </p:txBody>
      </p:sp>
      <p:pic>
        <p:nvPicPr>
          <p:cNvPr id="24582" name="Picture 10" descr="0728723b6ce3e97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401627" y="1267028"/>
            <a:ext cx="1447800" cy="982663"/>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457450" y="1543060"/>
            <a:ext cx="7924800" cy="685800"/>
          </a:xfrm>
        </p:spPr>
        <p:txBody>
          <a:body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rPr>
              <a:t>诚实信用原则</a:t>
            </a:r>
          </a:p>
        </p:txBody>
      </p:sp>
      <p:sp>
        <p:nvSpPr>
          <p:cNvPr id="26627" name="Rectangle 3"/>
          <p:cNvSpPr>
            <a:spLocks noGrp="1" noChangeArrowheads="1"/>
          </p:cNvSpPr>
          <p:nvPr>
            <p:ph idx="1"/>
          </p:nvPr>
        </p:nvSpPr>
        <p:spPr>
          <a:xfrm>
            <a:off x="2362200" y="2590800"/>
            <a:ext cx="5105400" cy="3429000"/>
          </a:xfrm>
        </p:spPr>
        <p:txBody>
          <a:bodyPr/>
          <a:lstStyle/>
          <a:p>
            <a:pPr eaLnBrk="1" hangingPunct="1">
              <a:buFontTx/>
              <a:buNone/>
            </a:pPr>
            <a:r>
              <a:rPr lang="en-US" altLang="zh-CN" sz="4400" b="1">
                <a:latin typeface="黑体" panose="02010609060101010101" charset="-122"/>
                <a:ea typeface="黑体" panose="02010609060101010101" charset="-122"/>
              </a:rPr>
              <a:t>     </a:t>
            </a:r>
            <a:endParaRPr lang="zh-CN" altLang="en-US" b="1">
              <a:latin typeface="楷体_GB2312" panose="02010609030101010101" pitchFamily="49" charset="-122"/>
              <a:ea typeface="楷体_GB2312" panose="02010609030101010101" pitchFamily="49" charset="-122"/>
            </a:endParaRPr>
          </a:p>
        </p:txBody>
      </p:sp>
      <p:sp>
        <p:nvSpPr>
          <p:cNvPr id="26629" name="Rectangle 2"/>
          <p:cNvSpPr>
            <a:spLocks noChangeArrowheads="1"/>
          </p:cNvSpPr>
          <p:nvPr/>
        </p:nvSpPr>
        <p:spPr bwMode="auto">
          <a:xfrm>
            <a:off x="1743362" y="3421688"/>
            <a:ext cx="6188526"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buFontTx/>
              <a:buChar char="•"/>
            </a:pPr>
            <a:endParaRPr lang="zh-CN" altLang="en-US" sz="2000" b="1" dirty="0">
              <a:latin typeface="楷体_GB2312" panose="02010609030101010101" pitchFamily="49"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诚实信用原则是民法中的“帝王条款”。</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诚实信用原则是指民事主体从事民事活动、行使民事权利和履行民事义务时，都应本着诚实、善意的态度，即讲究信誉、恪守信用、意思表示真实、行为合法等。 </a:t>
            </a:r>
          </a:p>
          <a:p>
            <a:pPr algn="l" eaLnBrk="1" hangingPunct="1">
              <a:spcBef>
                <a:spcPct val="20000"/>
              </a:spcBef>
            </a:pPr>
            <a:endParaRPr lang="zh-CN" altLang="en-US" sz="2000" b="1" dirty="0">
              <a:latin typeface="楷体_GB2312" panose="02010609030101010101" pitchFamily="49" charset="-122"/>
            </a:endParaRPr>
          </a:p>
          <a:p>
            <a:pPr algn="l" eaLnBrk="1" hangingPunct="1">
              <a:spcBef>
                <a:spcPct val="20000"/>
              </a:spcBef>
            </a:pPr>
            <a:endParaRPr lang="zh-CN" altLang="en-US" sz="2000" b="1" dirty="0">
              <a:latin typeface="楷体_GB2312" panose="02010609030101010101" pitchFamily="49" charset="-122"/>
            </a:endParaRPr>
          </a:p>
          <a:p>
            <a:pPr algn="l" eaLnBrk="1" hangingPunct="1">
              <a:lnSpc>
                <a:spcPct val="90000"/>
              </a:lnSpc>
              <a:spcBef>
                <a:spcPct val="20000"/>
              </a:spcBef>
              <a:buFontTx/>
              <a:buChar char="•"/>
            </a:pPr>
            <a:endParaRPr lang="zh-CN" altLang="en-US" sz="2000" b="1" dirty="0">
              <a:latin typeface="楷体_GB2312" panose="02010609030101010101" pitchFamily="49" charset="-122"/>
            </a:endParaRPr>
          </a:p>
        </p:txBody>
      </p:sp>
      <p:pic>
        <p:nvPicPr>
          <p:cNvPr id="26630" name="Picture 9" descr="timg?image&amp;quality=80&amp;size=b9999_10000&amp;sec=1514029787164&amp;di=509dfb082f3434d3b2e2f58983e73c90&amp;imgtype=0&amp;src=http%3A%2F%2Fwww"/>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427188" y="3480865"/>
            <a:ext cx="2378363" cy="2538935"/>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p:cNvSpPr/>
          <p:nvPr/>
        </p:nvSpPr>
        <p:spPr>
          <a:xfrm>
            <a:off x="1866900" y="2552719"/>
            <a:ext cx="9105900" cy="830997"/>
          </a:xfrm>
          <a:prstGeom prst="rect">
            <a:avLst/>
          </a:prstGeom>
        </p:spPr>
        <p:txBody>
          <a:bodyPr wrap="square">
            <a:spAutoFit/>
          </a:bodyPr>
          <a:lstStyle/>
          <a:p>
            <a:r>
              <a:rPr lang="zh-CN" altLang="zh-CN" sz="2400" b="1" dirty="0">
                <a:solidFill>
                  <a:schemeClr val="accent1">
                    <a:lumMod val="75000"/>
                  </a:schemeClr>
                </a:solidFill>
                <a:latin typeface="微软雅黑" panose="020B0503020204020204" pitchFamily="34" charset="-122"/>
                <a:ea typeface="微软雅黑" panose="020B0503020204020204" pitchFamily="34" charset="-122"/>
              </a:rPr>
              <a:t>第七条　民事主体从事民事活动，应当遵循诚信原则，秉持诚实，恪守承诺。</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4556" y="824592"/>
            <a:ext cx="7777843" cy="593045"/>
          </a:xfrm>
        </p:spPr>
        <p:txBody>
          <a:bodyPr/>
          <a:lstStyle/>
          <a:p>
            <a:r>
              <a:rPr lang="zh-CN" altLang="en-US" sz="4000" dirty="0">
                <a:solidFill>
                  <a:srgbClr val="003980"/>
                </a:solidFill>
                <a:latin typeface="微软雅黑" panose="020B0503020204020204" pitchFamily="34" charset="-122"/>
                <a:ea typeface="微软雅黑" panose="020B0503020204020204" pitchFamily="34" charset="-122"/>
              </a:rPr>
              <a:t>可撤销的婚姻</a:t>
            </a:r>
          </a:p>
        </p:txBody>
      </p:sp>
      <p:sp>
        <p:nvSpPr>
          <p:cNvPr id="3" name="内容占位符 2"/>
          <p:cNvSpPr>
            <a:spLocks noGrp="1"/>
          </p:cNvSpPr>
          <p:nvPr>
            <p:ph idx="1"/>
          </p:nvPr>
        </p:nvSpPr>
        <p:spPr>
          <a:xfrm>
            <a:off x="506185" y="1502229"/>
            <a:ext cx="11250385" cy="4460650"/>
          </a:xfrm>
        </p:spPr>
        <p:txBody>
          <a:bodyPr/>
          <a:lstStyle/>
          <a:p>
            <a:r>
              <a:rPr lang="zh-CN" altLang="en-US" sz="1800" dirty="0">
                <a:latin typeface="微软雅黑" panose="020B0503020204020204" pitchFamily="34" charset="-122"/>
                <a:ea typeface="微软雅黑" panose="020B0503020204020204" pitchFamily="34" charset="-122"/>
              </a:rPr>
              <a:t>李某与江某经人介绍相识后，很快确定了恋爱关系，订婚后双方开始同居。</a:t>
            </a:r>
          </a:p>
          <a:p>
            <a:r>
              <a:rPr lang="en-US" altLang="zh-CN" sz="1800" dirty="0">
                <a:latin typeface="微软雅黑" panose="020B0503020204020204" pitchFamily="34" charset="-122"/>
                <a:ea typeface="微软雅黑" panose="020B0503020204020204" pitchFamily="34" charset="-122"/>
              </a:rPr>
              <a:t>2020</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6</a:t>
            </a:r>
            <a:r>
              <a:rPr lang="zh-CN" altLang="en-US" sz="1800" dirty="0">
                <a:latin typeface="微软雅黑" panose="020B0503020204020204" pitchFamily="34" charset="-122"/>
                <a:ea typeface="微软雅黑" panose="020B0503020204020204" pitchFamily="34" charset="-122"/>
              </a:rPr>
              <a:t>月，李某怀孕，双方登记结婚。登记不久，江某终于向妻子坦白，其已身患艾滋病数年且长期服药。虽然江某坚持表示其艾滋病已不在传染期内，且最终证明李某确实并未被传染，但丈夫的病依然让李某无法接受，决定终止妊娠并向上海闵行法院起诉要求撤销婚姻。</a:t>
            </a:r>
          </a:p>
          <a:p>
            <a:endParaRPr lang="zh-CN" altLang="en-US"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法院认为，</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民法典</a:t>
            </a:r>
            <a:r>
              <a:rPr lang="en-US" altLang="zh-CN" sz="1800" dirty="0">
                <a:latin typeface="微软雅黑" panose="020B0503020204020204" pitchFamily="34" charset="-122"/>
                <a:ea typeface="微软雅黑" panose="020B0503020204020204" pitchFamily="34" charset="-122"/>
              </a:rPr>
              <a:t>》1053</a:t>
            </a:r>
            <a:r>
              <a:rPr lang="zh-CN" altLang="en-US" sz="1800" dirty="0">
                <a:latin typeface="微软雅黑" panose="020B0503020204020204" pitchFamily="34" charset="-122"/>
                <a:ea typeface="微软雅黑" panose="020B0503020204020204" pitchFamily="34" charset="-122"/>
              </a:rPr>
              <a:t>条规定，“</a:t>
            </a:r>
            <a:r>
              <a:rPr lang="zh-CN" altLang="en-US" sz="1800" dirty="0">
                <a:solidFill>
                  <a:srgbClr val="FF0000"/>
                </a:solidFill>
                <a:latin typeface="微软雅黑" panose="020B0503020204020204" pitchFamily="34" charset="-122"/>
                <a:ea typeface="微软雅黑" panose="020B0503020204020204" pitchFamily="34" charset="-122"/>
              </a:rPr>
              <a:t>一方患有重大疾病的， 应当在结婚登记前如实告知另一方</a:t>
            </a:r>
            <a:r>
              <a:rPr lang="zh-CN" altLang="en-US" sz="1800" dirty="0">
                <a:latin typeface="微软雅黑" panose="020B0503020204020204" pitchFamily="34" charset="-122"/>
                <a:ea typeface="微软雅黑" panose="020B0503020204020204" pitchFamily="34" charset="-122"/>
              </a:rPr>
              <a:t>；不如实告知的，另一方可以向人民法院请求撤销婚姻”，法院经审理认为，本案中被告在结婚登记之前未如实告知原告其患艾滋病的事实，原告在知情后一年内向法院起诉要求撤销婚姻，应予以支持，故依法判决撤销原被告的婚姻关系。</a:t>
            </a:r>
          </a:p>
          <a:p>
            <a:pPr marL="0" indent="0">
              <a:buNone/>
            </a:pPr>
            <a:endParaRPr lang="zh-CN" altLang="en-US" sz="18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被撤销的婚姻不同于离婚，自始不成立</a:t>
            </a:r>
            <a:r>
              <a:rPr lang="zh-CN" altLang="en-US" sz="2000" dirty="0"/>
              <a:t>。</a:t>
            </a:r>
          </a:p>
        </p:txBody>
      </p:sp>
      <p:pic>
        <p:nvPicPr>
          <p:cNvPr id="1026" name="图片 2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76407" y="3927022"/>
            <a:ext cx="4399426" cy="25390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2209800" y="2514600"/>
            <a:ext cx="4800600" cy="5105400"/>
          </a:xfrm>
        </p:spPr>
        <p:txBody>
          <a:bodyPr/>
          <a:lstStyle/>
          <a:p>
            <a:pPr algn="just" eaLnBrk="1" hangingPunct="1">
              <a:buFontTx/>
              <a:buNone/>
            </a:pPr>
            <a:r>
              <a:rPr lang="en-US" altLang="zh-CN" b="1">
                <a:latin typeface="楷体_GB2312" panose="02010609030101010101" pitchFamily="49" charset="-122"/>
                <a:ea typeface="楷体_GB2312" panose="02010609030101010101" pitchFamily="49" charset="-122"/>
              </a:rPr>
              <a:t> </a:t>
            </a:r>
            <a:endParaRPr lang="en-US" altLang="zh-CN" sz="2400" b="1">
              <a:latin typeface="楷体_GB2312" panose="02010609030101010101" pitchFamily="49" charset="-122"/>
              <a:ea typeface="楷体_GB2312" panose="02010609030101010101" pitchFamily="49" charset="-122"/>
            </a:endParaRPr>
          </a:p>
        </p:txBody>
      </p:sp>
      <p:sp>
        <p:nvSpPr>
          <p:cNvPr id="27652" name="Text Box 6"/>
          <p:cNvSpPr txBox="1">
            <a:spLocks noChangeArrowheads="1"/>
          </p:cNvSpPr>
          <p:nvPr/>
        </p:nvSpPr>
        <p:spPr bwMode="auto">
          <a:xfrm>
            <a:off x="2717800" y="1833418"/>
            <a:ext cx="4724400"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a:spcBef>
                <a:spcPct val="50000"/>
              </a:spcBef>
            </a:pPr>
            <a:r>
              <a:rPr lang="zh-CN" altLang="en-US" sz="2800" dirty="0">
                <a:solidFill>
                  <a:srgbClr val="003F86"/>
                </a:solidFill>
                <a:latin typeface="微软雅黑" panose="020B0503020204020204" pitchFamily="34" charset="-122"/>
                <a:ea typeface="微软雅黑" panose="020B0503020204020204" pitchFamily="34" charset="-122"/>
              </a:rPr>
              <a:t>购房合同能撤销吗？</a:t>
            </a:r>
          </a:p>
        </p:txBody>
      </p:sp>
      <p:pic>
        <p:nvPicPr>
          <p:cNvPr id="27653" name="Picture 8" descr="timg?image&amp;quality=80&amp;size=b9999_10000&amp;sec=1514030477510&amp;di=2fd2f2f5445502f7fa91cb5427c35739&amp;imgtype=0&amp;src=http%3A%2F%2Fnews"/>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084127" y="3001818"/>
            <a:ext cx="2497188" cy="2312211"/>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4" name="Rectangle 9"/>
          <p:cNvSpPr>
            <a:spLocks noChangeArrowheads="1"/>
          </p:cNvSpPr>
          <p:nvPr/>
        </p:nvSpPr>
        <p:spPr bwMode="auto">
          <a:xfrm>
            <a:off x="1708727" y="3322783"/>
            <a:ext cx="5541818" cy="20774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ts val="2700"/>
              </a:lnSpc>
              <a:spcBef>
                <a:spcPct val="20000"/>
              </a:spcBef>
            </a:pPr>
            <a:r>
              <a:rPr lang="zh-CN" altLang="en-US" sz="2000" dirty="0">
                <a:latin typeface="微软雅黑" panose="020B0503020204020204" pitchFamily="34" charset="-122"/>
                <a:ea typeface="微软雅黑" panose="020B0503020204020204" pitchFamily="34" charset="-122"/>
              </a:rPr>
              <a:t>某市居民王某拥有一套能欣赏海景的别墅。当他得知别墅前有一栋大楼将要建设，从此不能再眺望海景时，就将别墅卖给了同样想拥有一套能欣赏海景的房屋的李某。李某购房后不久，大楼开始建设。李某得知实情，后悔不已，后诉至法院，要求撤销购房合同。</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796277" y="1683595"/>
            <a:ext cx="6781800" cy="1143000"/>
          </a:xfrm>
        </p:spPr>
        <p:txBody>
          <a:body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rPr>
              <a:t>守法和公序良俗原则</a:t>
            </a:r>
          </a:p>
        </p:txBody>
      </p:sp>
      <p:sp>
        <p:nvSpPr>
          <p:cNvPr id="28675" name="Rectangle 3"/>
          <p:cNvSpPr>
            <a:spLocks noGrp="1" noChangeArrowheads="1"/>
          </p:cNvSpPr>
          <p:nvPr>
            <p:ph idx="1"/>
          </p:nvPr>
        </p:nvSpPr>
        <p:spPr>
          <a:xfrm>
            <a:off x="2362200" y="2438400"/>
            <a:ext cx="3646488" cy="4114800"/>
          </a:xfrm>
        </p:spPr>
        <p:txBody>
          <a:bodyPr/>
          <a:lstStyle/>
          <a:p>
            <a:pPr eaLnBrk="1" hangingPunct="1">
              <a:buFontTx/>
              <a:buNone/>
            </a:pPr>
            <a:r>
              <a:rPr lang="en-US" altLang="zh-CN">
                <a:latin typeface="黑体" panose="02010609060101010101" charset="-122"/>
                <a:ea typeface="黑体" panose="02010609060101010101" charset="-122"/>
              </a:rPr>
              <a:t>      </a:t>
            </a:r>
            <a:endParaRPr lang="zh-CN" altLang="en-US" sz="2400" b="1">
              <a:latin typeface="楷体_GB2312" panose="02010609030101010101" pitchFamily="49" charset="-122"/>
              <a:ea typeface="楷体_GB2312" panose="02010609030101010101" pitchFamily="49" charset="-122"/>
            </a:endParaRPr>
          </a:p>
        </p:txBody>
      </p:sp>
      <p:sp>
        <p:nvSpPr>
          <p:cNvPr id="28677" name="Rectangle 2"/>
          <p:cNvSpPr>
            <a:spLocks noChangeArrowheads="1"/>
          </p:cNvSpPr>
          <p:nvPr/>
        </p:nvSpPr>
        <p:spPr bwMode="auto">
          <a:xfrm>
            <a:off x="4901610" y="3547803"/>
            <a:ext cx="5932967"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buFontTx/>
              <a:buChar char="•"/>
            </a:pPr>
            <a:endParaRPr lang="zh-CN" altLang="en-US" sz="2000" b="1" dirty="0">
              <a:latin typeface="楷体_GB2312" panose="02010609030101010101" pitchFamily="49" charset="-122"/>
            </a:endParaRPr>
          </a:p>
          <a:p>
            <a:pPr algn="l" eaLnBrk="1" hangingPunct="1">
              <a:lnSpc>
                <a:spcPts val="2700"/>
              </a:lnSpc>
              <a:spcBef>
                <a:spcPct val="20000"/>
              </a:spcBef>
              <a:buFontTx/>
              <a:buChar char="•"/>
            </a:pPr>
            <a:r>
              <a:rPr lang="zh-CN" altLang="en-US" sz="2000" dirty="0">
                <a:latin typeface="微软雅黑" panose="020B0503020204020204" pitchFamily="34" charset="-122"/>
                <a:ea typeface="微软雅黑" panose="020B0503020204020204" pitchFamily="34" charset="-122"/>
              </a:rPr>
              <a:t>禁止权利滥用，民事主体行使民事权利不得超出一定的界限而损害他人权益或公共利益。</a:t>
            </a:r>
            <a:endParaRPr lang="en-US" altLang="zh-CN" sz="2000" dirty="0">
              <a:latin typeface="微软雅黑" panose="020B0503020204020204" pitchFamily="34" charset="-122"/>
              <a:ea typeface="微软雅黑" panose="020B0503020204020204" pitchFamily="34" charset="-122"/>
            </a:endParaRPr>
          </a:p>
          <a:p>
            <a:pPr algn="l" eaLnBrk="1" hangingPunct="1">
              <a:lnSpc>
                <a:spcPts val="2700"/>
              </a:lnSpc>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a:p>
            <a:pPr>
              <a:lnSpc>
                <a:spcPts val="2700"/>
              </a:lnSpc>
              <a:spcBef>
                <a:spcPct val="20000"/>
              </a:spcBef>
              <a:buFontTx/>
              <a:buChar char="•"/>
            </a:pPr>
            <a:r>
              <a:rPr lang="zh-CN" altLang="en-US" sz="2000" dirty="0">
                <a:latin typeface="微软雅黑" panose="020B0503020204020204" pitchFamily="34" charset="-122"/>
                <a:ea typeface="微软雅黑" panose="020B0503020204020204" pitchFamily="34" charset="-122"/>
              </a:rPr>
              <a:t>民事主体从事民事活动，不得违背公共秩序和善良风俗，在民事法律关系无法律可遵循时，可以适用不违背公序良俗的习惯 。</a:t>
            </a:r>
          </a:p>
          <a:p>
            <a:pPr algn="l" eaLnBrk="1" hangingPunct="1">
              <a:lnSpc>
                <a:spcPts val="2700"/>
              </a:lnSpc>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a:p>
            <a:pPr algn="l" eaLnBrk="1" hangingPunct="1">
              <a:lnSpc>
                <a:spcPts val="2700"/>
              </a:lnSpc>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700"/>
              </a:lnSpc>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lnSpc>
                <a:spcPts val="2700"/>
              </a:lnSpc>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pPr>
            <a:endParaRPr lang="zh-CN" altLang="en-US" sz="2000" b="1" dirty="0">
              <a:latin typeface="楷体_GB2312" panose="02010609030101010101" pitchFamily="49" charset="-122"/>
            </a:endParaRPr>
          </a:p>
          <a:p>
            <a:pPr algn="l" eaLnBrk="1" hangingPunct="1">
              <a:lnSpc>
                <a:spcPct val="90000"/>
              </a:lnSpc>
              <a:spcBef>
                <a:spcPct val="20000"/>
              </a:spcBef>
              <a:buFontTx/>
              <a:buChar char="•"/>
            </a:pPr>
            <a:endParaRPr lang="zh-CN" altLang="en-US" sz="2000" b="1" dirty="0">
              <a:latin typeface="楷体_GB2312" panose="02010609030101010101" pitchFamily="49" charset="-122"/>
            </a:endParaRPr>
          </a:p>
        </p:txBody>
      </p:sp>
      <p:pic>
        <p:nvPicPr>
          <p:cNvPr id="28678" name="Picture 9" descr="u=1090367128,2515104921&amp;fm=27&amp;gp=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79703" y="3867880"/>
            <a:ext cx="1401674" cy="2044995"/>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矩形 5"/>
          <p:cNvSpPr/>
          <p:nvPr/>
        </p:nvSpPr>
        <p:spPr>
          <a:xfrm>
            <a:off x="1923313" y="2716798"/>
            <a:ext cx="10442352" cy="461665"/>
          </a:xfrm>
          <a:prstGeom prst="rect">
            <a:avLst/>
          </a:prstGeom>
        </p:spPr>
        <p:txBody>
          <a:bodyPr wrap="square">
            <a:spAutoFit/>
          </a:bodyPr>
          <a:lstStyle/>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第八条  民事主体从事民事活动，不得违反法律，不得违背公序良俗。</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242772" y="2250191"/>
            <a:ext cx="583247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民法典的编撰及内容</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094342" y="2250191"/>
            <a:ext cx="5762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一</a:t>
            </a:r>
          </a:p>
        </p:txBody>
      </p:sp>
      <p:sp>
        <p:nvSpPr>
          <p:cNvPr id="4" name="圆角矩形 2"/>
          <p:cNvSpPr>
            <a:spLocks noChangeArrowheads="1"/>
          </p:cNvSpPr>
          <p:nvPr/>
        </p:nvSpPr>
        <p:spPr bwMode="auto">
          <a:xfrm>
            <a:off x="3020524" y="2251779"/>
            <a:ext cx="723900" cy="503237"/>
          </a:xfrm>
          <a:prstGeom prst="roundRect">
            <a:avLst>
              <a:gd name="adj" fmla="val 16667"/>
            </a:avLst>
          </a:prstGeom>
          <a:noFill/>
          <a:ln w="9525">
            <a:solidFill>
              <a:schemeClr val="tx1"/>
            </a:solidFill>
            <a:rou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anose="02010609030101010101"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6004"/>
          <a:stretch>
            <a:fillRect/>
          </a:stretch>
        </p:blipFill>
        <p:spPr bwMode="auto">
          <a:xfrm>
            <a:off x="2289476" y="2898898"/>
            <a:ext cx="3626910" cy="2249424"/>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
        <p:nvSpPr>
          <p:cNvPr id="6" name="内容占位符 1"/>
          <p:cNvSpPr txBox="1"/>
          <p:nvPr/>
        </p:nvSpPr>
        <p:spPr>
          <a:xfrm>
            <a:off x="4596492" y="5380265"/>
            <a:ext cx="7151916" cy="1159328"/>
          </a:xfrm>
          <a:prstGeom prst="rect">
            <a:avLst/>
          </a:prstGeom>
          <a:solidFill>
            <a:schemeClr val="bg1"/>
          </a:solidFill>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3" panose="05040102010807070707" pitchFamily="18" charset="2"/>
              <a:buNone/>
            </a:pPr>
            <a:r>
              <a:rPr lang="zh-CN" altLang="en-US" sz="2000" b="1" dirty="0">
                <a:solidFill>
                  <a:srgbClr val="00397E"/>
                </a:solidFill>
              </a:rPr>
              <a:t>民法典在中国特色社会主义法律体系中具有重要地位，是一部固根本、稳预期、利长远的基础性法律。</a:t>
            </a:r>
            <a:r>
              <a:rPr lang="en-US" altLang="zh-CN" sz="2000" b="1" dirty="0">
                <a:solidFill>
                  <a:srgbClr val="00397E"/>
                </a:solidFill>
              </a:rPr>
              <a:t>  ——</a:t>
            </a:r>
            <a:r>
              <a:rPr lang="zh-CN" altLang="en-US" sz="2000" b="1" dirty="0">
                <a:solidFill>
                  <a:srgbClr val="00397E"/>
                </a:solidFill>
              </a:rPr>
              <a:t>习近平</a:t>
            </a:r>
            <a:endParaRPr lang="en-US" altLang="zh-CN" sz="2000" b="1" dirty="0">
              <a:solidFill>
                <a:srgbClr val="00397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1810327" y="3357418"/>
            <a:ext cx="5486400" cy="3200400"/>
          </a:xfrm>
        </p:spPr>
        <p:txBody>
          <a:bodyPr/>
          <a:lstStyle/>
          <a:p>
            <a:pPr algn="just" eaLnBrk="1" hangingPunct="1">
              <a:lnSpc>
                <a:spcPct val="100000"/>
              </a:lnSpc>
              <a:buFontTx/>
              <a:buNone/>
            </a:pPr>
            <a:r>
              <a:rPr lang="zh-CN" altLang="en-US" sz="2000" dirty="0"/>
              <a:t>    </a:t>
            </a:r>
            <a:r>
              <a:rPr lang="zh-CN" altLang="en-US" sz="2000" dirty="0">
                <a:latin typeface="微软雅黑" panose="020B0503020204020204" pitchFamily="34" charset="-122"/>
                <a:ea typeface="微软雅黑" panose="020B0503020204020204" pitchFamily="34" charset="-122"/>
              </a:rPr>
              <a:t>业主顾某购买了一只占地面积约</a:t>
            </a:r>
            <a:r>
              <a:rPr lang="en-US" altLang="zh-CN" sz="2000" dirty="0">
                <a:latin typeface="微软雅黑" panose="020B0503020204020204" pitchFamily="34" charset="-122"/>
                <a:ea typeface="微软雅黑" panose="020B0503020204020204" pitchFamily="34" charset="-122"/>
              </a:rPr>
              <a:t>8.9</a:t>
            </a:r>
            <a:r>
              <a:rPr lang="zh-CN" altLang="en-US" sz="2000" dirty="0">
                <a:latin typeface="微软雅黑" panose="020B0503020204020204" pitchFamily="34" charset="-122"/>
                <a:ea typeface="微软雅黑" panose="020B0503020204020204" pitchFamily="34" charset="-122"/>
              </a:rPr>
              <a:t>平方米，可放水约</a:t>
            </a:r>
            <a:r>
              <a:rPr lang="en-US" altLang="zh-CN" sz="2000" dirty="0">
                <a:latin typeface="微软雅黑" panose="020B0503020204020204" pitchFamily="34" charset="-122"/>
                <a:ea typeface="微软雅黑" panose="020B0503020204020204" pitchFamily="34" charset="-122"/>
              </a:rPr>
              <a:t>4.2</a:t>
            </a:r>
            <a:r>
              <a:rPr lang="zh-CN" altLang="en-US" sz="2000" dirty="0">
                <a:latin typeface="微软雅黑" panose="020B0503020204020204" pitchFamily="34" charset="-122"/>
                <a:ea typeface="微软雅黑" panose="020B0503020204020204" pitchFamily="34" charset="-122"/>
              </a:rPr>
              <a:t>吨的巨型浴缸，准备安装在其居住的第</a:t>
            </a:r>
            <a:r>
              <a:rPr lang="en-US" altLang="zh-CN" sz="2000" dirty="0">
                <a:latin typeface="微软雅黑" panose="020B0503020204020204" pitchFamily="34" charset="-122"/>
                <a:ea typeface="微软雅黑" panose="020B0503020204020204" pitchFamily="34" charset="-122"/>
              </a:rPr>
              <a:t>29</a:t>
            </a:r>
            <a:r>
              <a:rPr lang="zh-CN" altLang="en-US" sz="2000" dirty="0">
                <a:latin typeface="微软雅黑" panose="020B0503020204020204" pitchFamily="34" charset="-122"/>
                <a:ea typeface="微软雅黑" panose="020B0503020204020204" pitchFamily="34" charset="-122"/>
              </a:rPr>
              <a:t>层的房屋内，遭到了周围业主的强烈反对。物业管理公司向有关专家进行了咨询，以房屋楼板无法承受浴缸使用时的重量为由，制止顾某吊装巨型浴缸。 </a:t>
            </a:r>
            <a:endParaRPr lang="en-US" altLang="zh-CN" sz="2000" dirty="0">
              <a:latin typeface="微软雅黑" panose="020B0503020204020204" pitchFamily="34" charset="-122"/>
              <a:ea typeface="微软雅黑" panose="020B0503020204020204" pitchFamily="34" charset="-122"/>
            </a:endParaRPr>
          </a:p>
        </p:txBody>
      </p:sp>
      <p:sp>
        <p:nvSpPr>
          <p:cNvPr id="29700" name="Text Box 7"/>
          <p:cNvSpPr txBox="1">
            <a:spLocks noChangeArrowheads="1"/>
          </p:cNvSpPr>
          <p:nvPr/>
        </p:nvSpPr>
        <p:spPr bwMode="auto">
          <a:xfrm>
            <a:off x="2762827" y="2179782"/>
            <a:ext cx="3581400"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a:spcBef>
                <a:spcPct val="50000"/>
              </a:spcBef>
            </a:pPr>
            <a:r>
              <a:rPr lang="zh-CN" altLang="en-US" sz="2800" dirty="0">
                <a:solidFill>
                  <a:srgbClr val="003F86"/>
                </a:solidFill>
                <a:latin typeface="微软雅黑" panose="020B0503020204020204" pitchFamily="34" charset="-122"/>
                <a:ea typeface="微软雅黑" panose="020B0503020204020204" pitchFamily="34" charset="-122"/>
              </a:rPr>
              <a:t>这只浴缸能装吗？</a:t>
            </a:r>
          </a:p>
        </p:txBody>
      </p:sp>
      <p:pic>
        <p:nvPicPr>
          <p:cNvPr id="29701" name="Picture 11" descr="timg?image&amp;quality=80&amp;size=b9999_10000&amp;sec=1514037649294&amp;di=9d9d12622d5f9de73d556b9eb3d2ffec&amp;imgtype=0&amp;src=http%3A%2F%2Fimage"/>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904018" y="3015069"/>
            <a:ext cx="3235036" cy="243280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type="body" idx="4294967295"/>
          </p:nvPr>
        </p:nvSpPr>
        <p:spPr>
          <a:xfrm>
            <a:off x="4191000" y="4800600"/>
            <a:ext cx="8001000" cy="4114800"/>
          </a:xfrm>
          <a:prstGeom prst="rect">
            <a:avLst/>
          </a:prstGeom>
        </p:spPr>
        <p:txBody>
          <a:bodyPr/>
          <a:lstStyle/>
          <a:p>
            <a:pPr eaLnBrk="1" hangingPunct="1">
              <a:lnSpc>
                <a:spcPct val="90000"/>
              </a:lnSpc>
              <a:buFontTx/>
              <a:buNone/>
            </a:pPr>
            <a:r>
              <a:rPr lang="en-US" altLang="zh-CN" sz="2000" b="1">
                <a:latin typeface="楷体_GB2312" panose="02010609030101010101" pitchFamily="49" charset="-122"/>
                <a:ea typeface="楷体_GB2312" panose="02010609030101010101" pitchFamily="49" charset="-122"/>
              </a:rPr>
              <a:t>  </a:t>
            </a:r>
            <a:endParaRPr lang="zh-CN" altLang="en-US" sz="2400" b="1">
              <a:latin typeface="楷体_GB2312" panose="02010609030101010101" pitchFamily="49" charset="-122"/>
              <a:ea typeface="楷体_GB2312" panose="02010609030101010101" pitchFamily="49" charset="-122"/>
            </a:endParaRPr>
          </a:p>
        </p:txBody>
      </p:sp>
      <p:sp>
        <p:nvSpPr>
          <p:cNvPr id="31749" name="Rectangle 2"/>
          <p:cNvSpPr>
            <a:spLocks noChangeArrowheads="1"/>
          </p:cNvSpPr>
          <p:nvPr/>
        </p:nvSpPr>
        <p:spPr bwMode="auto">
          <a:xfrm>
            <a:off x="2057400" y="2133600"/>
            <a:ext cx="51816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buFontTx/>
              <a:buChar char="•"/>
            </a:pPr>
            <a:endParaRPr lang="zh-CN" altLang="en-US" sz="2000" b="1">
              <a:latin typeface="楷体_GB2312" panose="02010609030101010101" pitchFamily="49" charset="-122"/>
            </a:endParaRPr>
          </a:p>
          <a:p>
            <a:pPr algn="l" eaLnBrk="1" hangingPunct="1">
              <a:lnSpc>
                <a:spcPct val="90000"/>
              </a:lnSpc>
              <a:spcBef>
                <a:spcPct val="20000"/>
              </a:spcBef>
            </a:pPr>
            <a:r>
              <a:rPr lang="zh-CN" altLang="en-US" sz="2000" b="1">
                <a:latin typeface="楷体_GB2312" panose="02010609030101010101" pitchFamily="49" charset="-122"/>
              </a:rPr>
              <a:t>   </a:t>
            </a:r>
          </a:p>
          <a:p>
            <a:pPr algn="l" eaLnBrk="1" hangingPunct="1">
              <a:lnSpc>
                <a:spcPct val="90000"/>
              </a:lnSpc>
              <a:spcBef>
                <a:spcPct val="20000"/>
              </a:spcBef>
              <a:buFontTx/>
              <a:buChar char="•"/>
            </a:pPr>
            <a:endParaRPr lang="zh-CN" altLang="en-US" sz="2000" b="1">
              <a:latin typeface="楷体_GB2312" panose="02010609030101010101" pitchFamily="49" charset="-122"/>
            </a:endParaRPr>
          </a:p>
        </p:txBody>
      </p:sp>
      <p:pic>
        <p:nvPicPr>
          <p:cNvPr id="31750" name="Picture 7" descr="timg?image&amp;quality=80&amp;size=b9999_10000&amp;sec=1514032511476&amp;di=cc4990271a146bd3692ec0489433c7d4&amp;imgtype=0&amp;src=http%3A%2F%2Fwww"/>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734300" y="1653309"/>
            <a:ext cx="3081482" cy="2284199"/>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51" name="Text Box 8"/>
          <p:cNvSpPr txBox="1">
            <a:spLocks noChangeArrowheads="1"/>
          </p:cNvSpPr>
          <p:nvPr/>
        </p:nvSpPr>
        <p:spPr bwMode="auto">
          <a:xfrm>
            <a:off x="1727200" y="2031867"/>
            <a:ext cx="5511800" cy="2308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2000" dirty="0">
                <a:latin typeface="微软雅黑" panose="020B0503020204020204" pitchFamily="34" charset="-122"/>
                <a:ea typeface="微软雅黑" panose="020B0503020204020204" pitchFamily="34" charset="-122"/>
              </a:rPr>
              <a:t>四川省泸州市民黄永彬、蒋伦芳于</a:t>
            </a:r>
            <a:r>
              <a:rPr lang="en-US" altLang="zh-CN" sz="2000" dirty="0">
                <a:latin typeface="微软雅黑" panose="020B0503020204020204" pitchFamily="34" charset="-122"/>
                <a:ea typeface="微软雅黑" panose="020B0503020204020204" pitchFamily="34" charset="-122"/>
              </a:rPr>
              <a:t>1963</a:t>
            </a:r>
            <a:r>
              <a:rPr lang="zh-CN" altLang="en-US" sz="2000" dirty="0">
                <a:latin typeface="微软雅黑" panose="020B0503020204020204" pitchFamily="34" charset="-122"/>
                <a:ea typeface="微软雅黑" panose="020B0503020204020204" pitchFamily="34" charset="-122"/>
              </a:rPr>
              <a:t>年登记结婚。</a:t>
            </a:r>
            <a:r>
              <a:rPr lang="en-US" altLang="zh-CN" sz="2000" dirty="0">
                <a:latin typeface="微软雅黑" panose="020B0503020204020204" pitchFamily="34" charset="-122"/>
                <a:ea typeface="微软雅黑" panose="020B0503020204020204" pitchFamily="34" charset="-122"/>
              </a:rPr>
              <a:t>1990</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月，蒋伦芳因继承父母遗产取得房屋一套。</a:t>
            </a:r>
            <a:r>
              <a:rPr lang="en-US" altLang="zh-CN" sz="2000" dirty="0">
                <a:latin typeface="微软雅黑" panose="020B0503020204020204" pitchFamily="34" charset="-122"/>
                <a:ea typeface="微软雅黑" panose="020B0503020204020204" pitchFamily="34" charset="-122"/>
              </a:rPr>
              <a:t>1995</a:t>
            </a:r>
            <a:r>
              <a:rPr lang="zh-CN" altLang="en-US" sz="2000" dirty="0">
                <a:latin typeface="微软雅黑" panose="020B0503020204020204" pitchFamily="34" charset="-122"/>
                <a:ea typeface="微软雅黑" panose="020B0503020204020204" pitchFamily="34" charset="-122"/>
              </a:rPr>
              <a:t>年，因城市建设，蒋伦芳以此房获得</a:t>
            </a:r>
            <a:r>
              <a:rPr lang="en-US" altLang="zh-CN" sz="2000" dirty="0">
                <a:latin typeface="微软雅黑" panose="020B0503020204020204" pitchFamily="34" charset="-122"/>
                <a:ea typeface="微软雅黑" panose="020B0503020204020204" pitchFamily="34" charset="-122"/>
              </a:rPr>
              <a:t>77</a:t>
            </a:r>
            <a:r>
              <a:rPr lang="zh-CN" altLang="en-US" sz="2000" dirty="0">
                <a:latin typeface="微软雅黑" panose="020B0503020204020204" pitchFamily="34" charset="-122"/>
                <a:ea typeface="微软雅黑" panose="020B0503020204020204" pitchFamily="34" charset="-122"/>
              </a:rPr>
              <a:t>平米拆迁房一套。</a:t>
            </a:r>
            <a:r>
              <a:rPr lang="en-US" altLang="zh-CN" sz="2000" dirty="0">
                <a:latin typeface="微软雅黑" panose="020B0503020204020204" pitchFamily="34" charset="-122"/>
                <a:ea typeface="微软雅黑" panose="020B0503020204020204" pitchFamily="34" charset="-122"/>
              </a:rPr>
              <a:t>1996</a:t>
            </a:r>
            <a:r>
              <a:rPr lang="zh-CN" altLang="en-US" sz="2000" dirty="0">
                <a:latin typeface="微软雅黑" panose="020B0503020204020204" pitchFamily="34" charset="-122"/>
                <a:ea typeface="微软雅黑" panose="020B0503020204020204" pitchFamily="34" charset="-122"/>
              </a:rPr>
              <a:t>年，黄永彬与比他小近</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岁的张学英相识，便一直在外租房公开同居生活。</a:t>
            </a:r>
          </a:p>
          <a:p>
            <a:pPr algn="l">
              <a:spcBef>
                <a:spcPct val="50000"/>
              </a:spcBef>
            </a:pPr>
            <a:endParaRPr lang="zh-CN" altLang="en-US" sz="2000" dirty="0">
              <a:latin typeface="微软雅黑" panose="020B0503020204020204" pitchFamily="34" charset="-122"/>
              <a:ea typeface="微软雅黑" panose="020B0503020204020204" pitchFamily="34" charset="-122"/>
            </a:endParaRPr>
          </a:p>
        </p:txBody>
      </p:sp>
      <p:sp>
        <p:nvSpPr>
          <p:cNvPr id="31752" name="Text Box 9"/>
          <p:cNvSpPr txBox="1">
            <a:spLocks noChangeArrowheads="1"/>
          </p:cNvSpPr>
          <p:nvPr/>
        </p:nvSpPr>
        <p:spPr bwMode="auto">
          <a:xfrm>
            <a:off x="1727200" y="4578419"/>
            <a:ext cx="9236364" cy="2000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年，黄永彬与蒋伦芳将房产以</a:t>
            </a:r>
            <a:r>
              <a:rPr lang="en-US" altLang="zh-CN" sz="2000" dirty="0">
                <a:latin typeface="微软雅黑" panose="020B0503020204020204" pitchFamily="34" charset="-122"/>
                <a:ea typeface="微软雅黑" panose="020B0503020204020204" pitchFamily="34" charset="-122"/>
              </a:rPr>
              <a:t>8</a:t>
            </a:r>
            <a:r>
              <a:rPr lang="zh-CN" altLang="en-US" sz="2000" dirty="0">
                <a:latin typeface="微软雅黑" panose="020B0503020204020204" pitchFamily="34" charset="-122"/>
                <a:ea typeface="微软雅黑" panose="020B0503020204020204" pitchFamily="34" charset="-122"/>
              </a:rPr>
              <a:t>万元的价格出售。后黄永彬因患肝癌住院治疗，于</a:t>
            </a:r>
            <a:r>
              <a:rPr lang="en-US" altLang="zh-CN" sz="2000" dirty="0">
                <a:latin typeface="微软雅黑" panose="020B0503020204020204" pitchFamily="34" charset="-122"/>
                <a:ea typeface="微软雅黑" panose="020B0503020204020204" pitchFamily="34" charset="-122"/>
              </a:rPr>
              <a:t>2001</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月立下书面遗嘱，将夫妇俩卖房所获款的一半</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万元及自己的手机等物，总额约</a:t>
            </a:r>
            <a:r>
              <a:rPr lang="en-US" altLang="zh-CN" sz="2000" dirty="0">
                <a:latin typeface="微软雅黑" panose="020B0503020204020204" pitchFamily="34" charset="-122"/>
                <a:ea typeface="微软雅黑" panose="020B0503020204020204" pitchFamily="34" charset="-122"/>
              </a:rPr>
              <a:t>6</a:t>
            </a:r>
            <a:r>
              <a:rPr lang="zh-CN" altLang="en-US" sz="2000" dirty="0">
                <a:latin typeface="微软雅黑" panose="020B0503020204020204" pitchFamily="34" charset="-122"/>
                <a:ea typeface="微软雅黑" panose="020B0503020204020204" pitchFamily="34" charset="-122"/>
              </a:rPr>
              <a:t>万元的财产赠与张学英所有。黄永彬去世后，张学英当着蒋伦芳的面宣布了遗嘱，并以蒋伦芳侵害其财产权为由诉讼至泸州市纳溪区人民法院。 </a:t>
            </a:r>
          </a:p>
          <a:p>
            <a:pPr algn="l"/>
            <a:endParaRPr lang="zh-CN" altLang="en-US" sz="2000" dirty="0">
              <a:latin typeface="微软雅黑" panose="020B0503020204020204" pitchFamily="34" charset="-122"/>
              <a:ea typeface="微软雅黑" panose="020B0503020204020204" pitchFamily="34" charset="-122"/>
            </a:endParaRPr>
          </a:p>
          <a:p>
            <a:pPr algn="l">
              <a:spcBef>
                <a:spcPct val="50000"/>
              </a:spcBef>
            </a:pP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5410200" y="1981200"/>
            <a:ext cx="6781800" cy="1143000"/>
          </a:xfrm>
          <a:prstGeom prst="rect">
            <a:avLst/>
          </a:prstGeom>
        </p:spPr>
        <p:txBody>
          <a:bodyPr/>
          <a:lstStyle/>
          <a:p>
            <a:pPr eaLnBrk="1" hangingPunct="1"/>
            <a:r>
              <a:rPr lang="zh-CN" altLang="en-US" sz="3200" dirty="0">
                <a:solidFill>
                  <a:srgbClr val="FF0000"/>
                </a:solidFill>
                <a:latin typeface="华文琥珀" panose="02010800040101010101" pitchFamily="2" charset="-122"/>
                <a:ea typeface="华文琥珀" panose="02010800040101010101" pitchFamily="2" charset="-122"/>
              </a:rPr>
              <a:t>绿色原则</a:t>
            </a:r>
          </a:p>
        </p:txBody>
      </p:sp>
      <p:sp>
        <p:nvSpPr>
          <p:cNvPr id="32771" name="Rectangle 3"/>
          <p:cNvSpPr>
            <a:spLocks noGrp="1" noChangeArrowheads="1"/>
          </p:cNvSpPr>
          <p:nvPr>
            <p:ph type="body" idx="4294967295"/>
          </p:nvPr>
        </p:nvSpPr>
        <p:spPr>
          <a:xfrm>
            <a:off x="0" y="2438400"/>
            <a:ext cx="3646488" cy="4114800"/>
          </a:xfrm>
          <a:prstGeom prst="rect">
            <a:avLst/>
          </a:prstGeom>
        </p:spPr>
        <p:txBody>
          <a:bodyPr/>
          <a:lstStyle/>
          <a:p>
            <a:pPr eaLnBrk="1" hangingPunct="1">
              <a:buFontTx/>
              <a:buNone/>
            </a:pPr>
            <a:r>
              <a:rPr lang="en-US" altLang="zh-CN">
                <a:latin typeface="黑体" panose="02010609060101010101" charset="-122"/>
                <a:ea typeface="黑体" panose="02010609060101010101" charset="-122"/>
              </a:rPr>
              <a:t>      </a:t>
            </a:r>
            <a:endParaRPr lang="zh-CN" altLang="en-US" sz="2400" b="1">
              <a:latin typeface="楷体_GB2312" panose="02010609030101010101" pitchFamily="49" charset="-122"/>
              <a:ea typeface="楷体_GB2312" panose="02010609030101010101" pitchFamily="49" charset="-122"/>
            </a:endParaRPr>
          </a:p>
        </p:txBody>
      </p:sp>
      <p:sp>
        <p:nvSpPr>
          <p:cNvPr id="32773" name="Rectangle 2"/>
          <p:cNvSpPr>
            <a:spLocks noChangeArrowheads="1"/>
          </p:cNvSpPr>
          <p:nvPr/>
        </p:nvSpPr>
        <p:spPr bwMode="auto">
          <a:xfrm>
            <a:off x="849086" y="2574560"/>
            <a:ext cx="8156121" cy="41148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buFontTx/>
              <a:buChar char="•"/>
            </a:pPr>
            <a:endParaRPr lang="zh-CN" altLang="en-US" sz="2000" b="1" dirty="0">
              <a:latin typeface="楷体_GB2312" panose="02010609030101010101" pitchFamily="49" charset="-122"/>
            </a:endParaRPr>
          </a:p>
          <a:p>
            <a:pPr algn="l" eaLnBrk="1" hangingPunct="1">
              <a:lnSpc>
                <a:spcPct val="90000"/>
              </a:lnSpc>
              <a:spcBef>
                <a:spcPct val="20000"/>
              </a:spcBef>
              <a:buFontTx/>
              <a:buChar char="•"/>
            </a:pPr>
            <a:endParaRPr lang="zh-CN" altLang="en-US" sz="2000" b="1" dirty="0">
              <a:latin typeface="楷体_GB2312" panose="02010609030101010101" pitchFamily="49"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民事主体从事民事活动，应当有利于节约资源、保护生态环境。</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绿色原则的提出，反映了因为资源环境日益恶化而强化对生态环境保护的现实需要。 </a:t>
            </a:r>
          </a:p>
          <a:p>
            <a:pPr algn="l" eaLnBrk="1" hangingPunct="1">
              <a:spcBef>
                <a:spcPct val="20000"/>
              </a:spcBef>
            </a:pPr>
            <a:endParaRPr lang="zh-CN" altLang="en-US" b="1" dirty="0">
              <a:latin typeface="楷体_GB2312" panose="02010609030101010101" pitchFamily="49" charset="-122"/>
            </a:endParaRPr>
          </a:p>
          <a:p>
            <a:pPr algn="l" eaLnBrk="1" hangingPunct="1">
              <a:spcBef>
                <a:spcPct val="20000"/>
              </a:spcBef>
            </a:pPr>
            <a:endParaRPr lang="zh-CN" altLang="en-US" b="1" dirty="0">
              <a:latin typeface="楷体_GB2312" panose="02010609030101010101" pitchFamily="49" charset="-122"/>
            </a:endParaRPr>
          </a:p>
          <a:p>
            <a:pPr algn="l" eaLnBrk="1" hangingPunct="1">
              <a:spcBef>
                <a:spcPct val="20000"/>
              </a:spcBef>
            </a:pPr>
            <a:endParaRPr lang="zh-CN" altLang="en-US" sz="2000" b="1" dirty="0">
              <a:latin typeface="楷体_GB2312" panose="02010609030101010101" pitchFamily="49" charset="-122"/>
            </a:endParaRPr>
          </a:p>
          <a:p>
            <a:pPr algn="l" eaLnBrk="1" hangingPunct="1">
              <a:lnSpc>
                <a:spcPct val="90000"/>
              </a:lnSpc>
              <a:spcBef>
                <a:spcPct val="20000"/>
              </a:spcBef>
              <a:buFontTx/>
              <a:buChar char="•"/>
            </a:pPr>
            <a:endParaRPr lang="zh-CN" altLang="en-US" sz="2000" b="1" dirty="0">
              <a:latin typeface="楷体_GB2312" panose="02010609030101010101" pitchFamily="49" charset="-122"/>
            </a:endParaRPr>
          </a:p>
        </p:txBody>
      </p:sp>
      <p:pic>
        <p:nvPicPr>
          <p:cNvPr id="32774" name="Picture 8" descr="timg?image&amp;quality=80&amp;size=b9999_10000&amp;sec=1514632445&amp;di=fdc5635b756501bf8516c116f606ab78&amp;imgtype=jpg&amp;er=1&amp;src=http%3A%2F%2Fwww"/>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095013" y="4370067"/>
            <a:ext cx="2247900" cy="1587500"/>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p:cNvSpPr/>
          <p:nvPr/>
        </p:nvSpPr>
        <p:spPr>
          <a:xfrm>
            <a:off x="1151165" y="2574561"/>
            <a:ext cx="10427690" cy="461665"/>
          </a:xfrm>
          <a:prstGeom prst="rect">
            <a:avLst/>
          </a:prstGeom>
        </p:spPr>
        <p:txBody>
          <a:bodyPr wrap="square">
            <a:spAutoFit/>
          </a:bodyPr>
          <a:lstStyle/>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第九条  民事主体从事民事活动，应当有利于节约资源、保护生态环境。</a:t>
            </a:r>
            <a:endParaRPr lang="zh-CN" altLang="en-US" sz="24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Rectangle 2"/>
          <p:cNvSpPr txBox="1">
            <a:spLocks noChangeArrowheads="1"/>
          </p:cNvSpPr>
          <p:nvPr/>
        </p:nvSpPr>
        <p:spPr>
          <a:xfrm>
            <a:off x="849087" y="4474029"/>
            <a:ext cx="8058150" cy="2079171"/>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500"/>
              </a:lnSpc>
              <a:buNone/>
            </a:pP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物权编、合同编强调物的利用和处分要节约资源、保护环境，禁止滥用权利污染环境。</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规定</a:t>
            </a:r>
            <a:r>
              <a:rPr lang="zh-CN" altLang="zh-CN" sz="2000" dirty="0">
                <a:latin typeface="微软雅黑" panose="020B0503020204020204" pitchFamily="34" charset="-122"/>
                <a:ea typeface="微软雅黑" panose="020B0503020204020204" pitchFamily="34" charset="-122"/>
              </a:rPr>
              <a:t>生态破坏责任</a:t>
            </a:r>
            <a:r>
              <a:rPr lang="zh-CN" altLang="en-US" sz="2000" dirty="0">
                <a:latin typeface="微软雅黑" panose="020B0503020204020204" pitchFamily="34" charset="-122"/>
                <a:ea typeface="微软雅黑" panose="020B0503020204020204" pitchFamily="34" charset="-122"/>
              </a:rPr>
              <a:t>，增加了故意违规污染环境、破坏生态的惩罚性赔偿，规定了破坏生态环境的修复责任等，如</a:t>
            </a:r>
            <a:r>
              <a:rPr lang="zh-CN" altLang="zh-CN"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1232</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第</a:t>
            </a:r>
            <a:r>
              <a:rPr lang="en-US" altLang="zh-CN" sz="2000" dirty="0">
                <a:latin typeface="微软雅黑" panose="020B0503020204020204" pitchFamily="34" charset="-122"/>
                <a:ea typeface="微软雅黑" panose="020B0503020204020204" pitchFamily="34" charset="-122"/>
              </a:rPr>
              <a:t>1234</a:t>
            </a:r>
            <a:r>
              <a:rPr lang="zh-CN" altLang="zh-CN" sz="2000" dirty="0">
                <a:latin typeface="微软雅黑" panose="020B0503020204020204" pitchFamily="34" charset="-122"/>
                <a:ea typeface="微软雅黑" panose="020B0503020204020204" pitchFamily="34" charset="-122"/>
              </a:rPr>
              <a:t>条</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buFont typeface="Wingdings 3" panose="05040102010807070707" pitchFamily="18" charset="2"/>
              <a:buNone/>
              <a:defRPr/>
            </a:pP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383970" y="1020536"/>
            <a:ext cx="9198429" cy="397102"/>
          </a:xfrm>
        </p:spPr>
        <p:txBody>
          <a:bodyPr/>
          <a:lstStyle/>
          <a:p>
            <a:r>
              <a:rPr lang="zh-CN" altLang="en-US" sz="3600" dirty="0">
                <a:solidFill>
                  <a:srgbClr val="002060"/>
                </a:solidFill>
                <a:latin typeface="微软雅黑" panose="020B0503020204020204" pitchFamily="34" charset="-122"/>
                <a:ea typeface="微软雅黑" panose="020B0503020204020204" pitchFamily="34" charset="-122"/>
              </a:rPr>
              <a:t>环境污染民事公益诉讼案</a:t>
            </a:r>
          </a:p>
        </p:txBody>
      </p:sp>
      <p:sp>
        <p:nvSpPr>
          <p:cNvPr id="5" name="内容占位符 4"/>
          <p:cNvSpPr>
            <a:spLocks noGrp="1"/>
          </p:cNvSpPr>
          <p:nvPr>
            <p:ph idx="1"/>
          </p:nvPr>
        </p:nvSpPr>
        <p:spPr>
          <a:xfrm>
            <a:off x="609600" y="2081893"/>
            <a:ext cx="7075942" cy="4044271"/>
          </a:xfrm>
        </p:spPr>
        <p:txBody>
          <a:bodyPr/>
          <a:lstStyle/>
          <a:p>
            <a:r>
              <a:rPr lang="en-US" altLang="zh-CN" sz="1600" dirty="0">
                <a:latin typeface="微软雅黑" panose="020B0503020204020204" pitchFamily="34" charset="-122"/>
                <a:ea typeface="微软雅黑" panose="020B0503020204020204" pitchFamily="34" charset="-122"/>
              </a:rPr>
              <a:t>2018</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月至</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月期间，某公司生产部经理吴某民将公司生产的硫酸钠废液交由无危险废物处置资质的吴某良处理，吴某良将</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车</a:t>
            </a:r>
            <a:r>
              <a:rPr lang="en-US" altLang="zh-CN" sz="1600" dirty="0">
                <a:latin typeface="微软雅黑" panose="020B0503020204020204" pitchFamily="34" charset="-122"/>
                <a:ea typeface="微软雅黑" panose="020B0503020204020204" pitchFamily="34" charset="-122"/>
              </a:rPr>
              <a:t>1124</a:t>
            </a:r>
            <a:r>
              <a:rPr lang="zh-CN" altLang="en-US" sz="1600" dirty="0">
                <a:latin typeface="微软雅黑" panose="020B0503020204020204" pitchFamily="34" charset="-122"/>
                <a:ea typeface="微软雅黑" panose="020B0503020204020204" pitchFamily="34" charset="-122"/>
              </a:rPr>
              <a:t>余吨硫酸钠废液运输到浮梁县寿安镇八角井、湘湖镇洞口村的山上倾倒，造成八角井周边约</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亩范围内以及洞口村洞口组附近的土壤和地表水受到污染，妨碍了当地</a:t>
            </a:r>
            <a:r>
              <a:rPr lang="en-US" altLang="zh-CN" sz="1600" dirty="0">
                <a:latin typeface="微软雅黑" panose="020B0503020204020204" pitchFamily="34" charset="-122"/>
                <a:ea typeface="微软雅黑" panose="020B0503020204020204" pitchFamily="34" charset="-122"/>
              </a:rPr>
              <a:t>1000</a:t>
            </a:r>
            <a:r>
              <a:rPr lang="zh-CN" altLang="en-US" sz="1600" dirty="0">
                <a:latin typeface="微软雅黑" panose="020B0503020204020204" pitchFamily="34" charset="-122"/>
                <a:ea typeface="微软雅黑" panose="020B0503020204020204" pitchFamily="34" charset="-122"/>
              </a:rPr>
              <a:t>余名村民饮水、用水，对社会公共利益造成了严重损害。</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浮梁县检察院认为：仅追究上述人员的刑事责任不足以形成对违法犯罪行为的最严厉惩戒，不能有效修复生态环境受到的损害。根据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中华人民共和国民法典</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第一千二百三十二条规定的</a:t>
            </a:r>
            <a:r>
              <a:rPr lang="zh-CN" altLang="en-US" sz="1600" dirty="0">
                <a:solidFill>
                  <a:srgbClr val="FF0000"/>
                </a:solidFill>
                <a:latin typeface="微软雅黑" panose="020B0503020204020204" pitchFamily="34" charset="-122"/>
                <a:ea typeface="微软雅黑" panose="020B0503020204020204" pitchFamily="34" charset="-122"/>
              </a:rPr>
              <a:t>“侵权人违反法律规定故意污染环境、破坏生态造成严重后果的，被侵权人有权请求相应的惩罚性赔偿”</a:t>
            </a:r>
            <a:r>
              <a:rPr lang="zh-CN" altLang="en-US" sz="1600" dirty="0">
                <a:latin typeface="微软雅黑" panose="020B0503020204020204" pitchFamily="34" charset="-122"/>
                <a:ea typeface="微软雅黑" panose="020B0503020204020204" pitchFamily="34" charset="-122"/>
              </a:rPr>
              <a:t>的情形，对某公司提起民事公益诉讼，请求法院依法判令某公司承担环境损害赔偿相关费用。</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这是民法典正式实施后，检察机关主动履职，适用民法典、提出生态环境领域惩罚性赔偿的全国首例案件，法院依法支持检察机关全部诉讼请求。</a:t>
            </a:r>
          </a:p>
          <a:p>
            <a:endParaRPr lang="zh-CN" altLang="en-US" sz="1800" dirty="0"/>
          </a:p>
        </p:txBody>
      </p:sp>
      <p:pic>
        <p:nvPicPr>
          <p:cNvPr id="9" name="图片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858796" y="3272589"/>
            <a:ext cx="3896857" cy="315064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953444" y="2209135"/>
            <a:ext cx="583247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民事主体制度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3520343" y="2209135"/>
            <a:ext cx="5762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三</a:t>
            </a:r>
          </a:p>
        </p:txBody>
      </p:sp>
      <p:sp>
        <p:nvSpPr>
          <p:cNvPr id="4" name="圆角矩形 2"/>
          <p:cNvSpPr>
            <a:spLocks noChangeArrowheads="1"/>
          </p:cNvSpPr>
          <p:nvPr/>
        </p:nvSpPr>
        <p:spPr bwMode="auto">
          <a:xfrm>
            <a:off x="3446524" y="2225899"/>
            <a:ext cx="723900" cy="503237"/>
          </a:xfrm>
          <a:prstGeom prst="roundRect">
            <a:avLst>
              <a:gd name="adj" fmla="val 16667"/>
            </a:avLst>
          </a:prstGeom>
          <a:noFill/>
          <a:ln w="9525">
            <a:solidFill>
              <a:schemeClr val="tx1"/>
            </a:solidFill>
            <a:rou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anose="02010609030101010101"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6004"/>
          <a:stretch>
            <a:fillRect/>
          </a:stretch>
        </p:blipFill>
        <p:spPr bwMode="auto">
          <a:xfrm>
            <a:off x="4242772" y="3601628"/>
            <a:ext cx="3626910" cy="2249424"/>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idx="1"/>
          </p:nvPr>
        </p:nvSpPr>
        <p:spPr>
          <a:xfrm>
            <a:off x="1490472" y="1905000"/>
            <a:ext cx="9518904" cy="1219200"/>
          </a:xfrm>
          <a:noFill/>
        </p:spPr>
        <p:txBody>
          <a:bodyPr/>
          <a:lstStyle/>
          <a:p>
            <a:pPr eaLnBrk="1" hangingPunct="1"/>
            <a:r>
              <a:rPr lang="zh-CN" altLang="en-US" sz="2000" dirty="0">
                <a:latin typeface="微软雅黑" panose="020B0503020204020204" pitchFamily="34" charset="-122"/>
                <a:ea typeface="微软雅黑" panose="020B0503020204020204" pitchFamily="34" charset="-122"/>
              </a:rPr>
              <a:t>民事主体是指在民事法律关系中独立享有民事权利和承担民事义务的公民（自然人）、法人和其他组织。</a:t>
            </a:r>
          </a:p>
          <a:p>
            <a:pPr eaLnBrk="1" hangingPunct="1"/>
            <a:r>
              <a:rPr lang="zh-CN" altLang="en-US" sz="2000" dirty="0">
                <a:latin typeface="微软雅黑" panose="020B0503020204020204" pitchFamily="34" charset="-122"/>
                <a:ea typeface="微软雅黑" panose="020B0503020204020204" pitchFamily="34" charset="-122"/>
              </a:rPr>
              <a:t>民事主体有两方面的能力：民事权利能力、民事行为能力。</a:t>
            </a:r>
          </a:p>
        </p:txBody>
      </p:sp>
      <p:sp>
        <p:nvSpPr>
          <p:cNvPr id="33796" name="Rectangle 4"/>
          <p:cNvSpPr>
            <a:spLocks noChangeArrowheads="1"/>
          </p:cNvSpPr>
          <p:nvPr/>
        </p:nvSpPr>
        <p:spPr bwMode="auto">
          <a:xfrm>
            <a:off x="2514600" y="1066800"/>
            <a:ext cx="264687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3200" dirty="0">
                <a:solidFill>
                  <a:srgbClr val="FF0000"/>
                </a:solidFill>
                <a:ea typeface="黑体" panose="02010609060101010101" charset="-122"/>
              </a:rPr>
              <a:t>民事主体制度</a:t>
            </a:r>
          </a:p>
        </p:txBody>
      </p:sp>
      <p:grpSp>
        <p:nvGrpSpPr>
          <p:cNvPr id="33797" name="Group 5"/>
          <p:cNvGrpSpPr/>
          <p:nvPr/>
        </p:nvGrpSpPr>
        <p:grpSpPr bwMode="auto">
          <a:xfrm>
            <a:off x="2667000" y="3335868"/>
            <a:ext cx="6781800" cy="2607733"/>
            <a:chOff x="768" y="1088"/>
            <a:chExt cx="4272" cy="2464"/>
          </a:xfrm>
        </p:grpSpPr>
        <p:sp>
          <p:nvSpPr>
            <p:cNvPr id="33798" name="AutoShape 6"/>
            <p:cNvSpPr>
              <a:spLocks noChangeArrowheads="1"/>
            </p:cNvSpPr>
            <p:nvPr/>
          </p:nvSpPr>
          <p:spPr bwMode="auto">
            <a:xfrm>
              <a:off x="2345" y="2112"/>
              <a:ext cx="1159" cy="1440"/>
            </a:xfrm>
            <a:prstGeom prst="roundRect">
              <a:avLst>
                <a:gd name="adj" fmla="val 13745"/>
              </a:avLst>
            </a:prstGeom>
            <a:noFill/>
            <a:ln w="38100">
              <a:solidFill>
                <a:schemeClr val="tx2"/>
              </a:solidFill>
              <a:round/>
            </a:ln>
            <a:extLst>
              <a:ext uri="{909E8E84-426E-40DD-AFC4-6F175D3DCCD1}">
                <a14:hiddenFill xmlns:a14="http://schemas.microsoft.com/office/drawing/2010/main" xmlns="">
                  <a:solidFill>
                    <a:srgbClr val="FFFFFF"/>
                  </a:solidFill>
                </a14:hiddenFill>
              </a:ext>
            </a:extLst>
          </p:spPr>
          <p:txBody>
            <a:bodyPr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en-US" altLang="zh-CN" sz="2800" b="1" dirty="0">
                  <a:latin typeface="Verdana" panose="020B0604030504040204" pitchFamily="34" charset="0"/>
                </a:rPr>
                <a:t>   </a:t>
              </a:r>
              <a:r>
                <a:rPr lang="zh-CN" altLang="en-US" sz="2800" b="1" dirty="0">
                  <a:latin typeface="微软雅黑" panose="020B0503020204020204" pitchFamily="34" charset="-122"/>
                  <a:ea typeface="微软雅黑" panose="020B0503020204020204" pitchFamily="34" charset="-122"/>
                </a:rPr>
                <a:t>法人</a:t>
              </a:r>
            </a:p>
          </p:txBody>
        </p:sp>
        <p:sp>
          <p:nvSpPr>
            <p:cNvPr id="33799" name="AutoShape 7"/>
            <p:cNvSpPr>
              <a:spLocks noChangeArrowheads="1"/>
            </p:cNvSpPr>
            <p:nvPr/>
          </p:nvSpPr>
          <p:spPr bwMode="auto">
            <a:xfrm>
              <a:off x="768" y="2112"/>
              <a:ext cx="1152" cy="1440"/>
            </a:xfrm>
            <a:prstGeom prst="roundRect">
              <a:avLst>
                <a:gd name="adj" fmla="val 13745"/>
              </a:avLst>
            </a:prstGeom>
            <a:noFill/>
            <a:ln w="38100">
              <a:solidFill>
                <a:schemeClr val="tx2"/>
              </a:solidFill>
              <a:round/>
            </a:ln>
            <a:extLst>
              <a:ext uri="{909E8E84-426E-40DD-AFC4-6F175D3DCCD1}">
                <a14:hiddenFill xmlns:a14="http://schemas.microsoft.com/office/drawing/2010/main" xmlns="">
                  <a:solidFill>
                    <a:srgbClr val="FFFFFF"/>
                  </a:solidFill>
                </a14:hiddenFill>
              </a:ext>
            </a:extLst>
          </p:spPr>
          <p:txBody>
            <a:bodyPr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a:r>
                <a:rPr lang="en-US" altLang="zh-CN" sz="2800" b="1" dirty="0">
                  <a:latin typeface="楷体_GB2312" panose="02010609030101010101" pitchFamily="49" charset="-122"/>
                </a:rPr>
                <a:t> </a:t>
              </a:r>
              <a:r>
                <a:rPr lang="zh-CN" altLang="en-US" sz="2800" b="1" dirty="0">
                  <a:latin typeface="微软雅黑" panose="020B0503020204020204" pitchFamily="34" charset="-122"/>
                  <a:ea typeface="微软雅黑" panose="020B0503020204020204" pitchFamily="34" charset="-122"/>
                </a:rPr>
                <a:t>自然人</a:t>
              </a:r>
            </a:p>
          </p:txBody>
        </p:sp>
        <p:sp>
          <p:nvSpPr>
            <p:cNvPr id="33800" name="AutoShape 8"/>
            <p:cNvSpPr>
              <a:spLocks noChangeArrowheads="1"/>
            </p:cNvSpPr>
            <p:nvPr/>
          </p:nvSpPr>
          <p:spPr bwMode="auto">
            <a:xfrm>
              <a:off x="3936" y="2112"/>
              <a:ext cx="1104" cy="1440"/>
            </a:xfrm>
            <a:prstGeom prst="roundRect">
              <a:avLst>
                <a:gd name="adj" fmla="val 13745"/>
              </a:avLst>
            </a:prstGeom>
            <a:noFill/>
            <a:ln w="38100">
              <a:solidFill>
                <a:schemeClr val="tx2"/>
              </a:solidFill>
              <a:round/>
            </a:ln>
            <a:extLst>
              <a:ext uri="{909E8E84-426E-40DD-AFC4-6F175D3DCCD1}">
                <a14:hiddenFill xmlns:a14="http://schemas.microsoft.com/office/drawing/2010/main" xmlns="">
                  <a:solidFill>
                    <a:srgbClr val="FFFFFF"/>
                  </a:solidFill>
                </a14:hiddenFill>
              </a:ext>
            </a:extLst>
          </p:spPr>
          <p:txBody>
            <a:bodyPr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ctr"/>
              <a:r>
                <a:rPr lang="en-US" altLang="zh-CN" sz="2800" b="1" dirty="0">
                  <a:latin typeface="Verdana" panose="020B0604030504040204" pitchFamily="34" charset="0"/>
                </a:rPr>
                <a:t> </a:t>
              </a:r>
              <a:r>
                <a:rPr lang="zh-CN" altLang="en-US" sz="2800" b="1" dirty="0">
                  <a:latin typeface="微软雅黑" panose="020B0503020204020204" pitchFamily="34" charset="-122"/>
                  <a:ea typeface="微软雅黑" panose="020B0503020204020204" pitchFamily="34" charset="-122"/>
                </a:rPr>
                <a:t>非法人组织</a:t>
              </a:r>
            </a:p>
          </p:txBody>
        </p:sp>
        <p:sp>
          <p:nvSpPr>
            <p:cNvPr id="33801" name="AutoShape 9"/>
            <p:cNvSpPr>
              <a:spLocks noChangeArrowheads="1"/>
            </p:cNvSpPr>
            <p:nvPr/>
          </p:nvSpPr>
          <p:spPr bwMode="gray">
            <a:xfrm>
              <a:off x="1985" y="1353"/>
              <a:ext cx="252" cy="283"/>
            </a:xfrm>
            <a:prstGeom prst="chevron">
              <a:avLst>
                <a:gd name="adj" fmla="val 52514"/>
              </a:avLst>
            </a:prstGeom>
            <a:solidFill>
              <a:schemeClr val="accent1"/>
            </a:solidFill>
            <a:ln>
              <a:noFill/>
            </a:ln>
            <a:extLst>
              <a:ext uri="{91240B29-F687-4F45-9708-019B960494DF}">
                <a14:hiddenLine xmlns:a14="http://schemas.microsoft.com/office/drawing/2010/main" xmlns="" w="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02" name="AutoShape 10"/>
            <p:cNvSpPr>
              <a:spLocks noChangeArrowheads="1"/>
            </p:cNvSpPr>
            <p:nvPr/>
          </p:nvSpPr>
          <p:spPr bwMode="gray">
            <a:xfrm>
              <a:off x="3536" y="1353"/>
              <a:ext cx="251" cy="283"/>
            </a:xfrm>
            <a:prstGeom prst="chevron">
              <a:avLst>
                <a:gd name="adj" fmla="val 52514"/>
              </a:avLst>
            </a:prstGeom>
            <a:solidFill>
              <a:schemeClr val="hlink"/>
            </a:solidFill>
            <a:ln>
              <a:noFill/>
            </a:ln>
            <a:extLst>
              <a:ext uri="{91240B29-F687-4F45-9708-019B960494DF}">
                <a14:hiddenLine xmlns:a14="http://schemas.microsoft.com/office/drawing/2010/main" xmlns="" w="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131083" name="Oval 11"/>
            <p:cNvSpPr>
              <a:spLocks noChangeArrowheads="1"/>
            </p:cNvSpPr>
            <p:nvPr/>
          </p:nvSpPr>
          <p:spPr bwMode="gray">
            <a:xfrm>
              <a:off x="3919" y="1250"/>
              <a:ext cx="164" cy="49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algn="l" eaLnBrk="1" hangingPunct="1">
                <a:defRPr/>
              </a:pPr>
              <a:endParaRPr lang="zh-CN" altLang="en-US">
                <a:latin typeface="Arial" panose="020B0604020202020204" pitchFamily="34" charset="0"/>
              </a:endParaRPr>
            </a:p>
          </p:txBody>
        </p:sp>
        <p:sp>
          <p:nvSpPr>
            <p:cNvPr id="131084" name="Oval 12"/>
            <p:cNvSpPr>
              <a:spLocks noChangeArrowheads="1"/>
            </p:cNvSpPr>
            <p:nvPr/>
          </p:nvSpPr>
          <p:spPr bwMode="gray">
            <a:xfrm>
              <a:off x="3919" y="1250"/>
              <a:ext cx="1073" cy="491"/>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ln>
            <a:effectLst/>
          </p:spPr>
          <p:txBody>
            <a:bodyPr anchor="ctr">
              <a:spAutoFit/>
            </a:bodyPr>
            <a:lstStyle/>
            <a:p>
              <a:pPr algn="l" eaLnBrk="1" hangingPunct="1">
                <a:defRPr/>
              </a:pPr>
              <a:endParaRPr lang="zh-CN" altLang="en-US">
                <a:latin typeface="Arial" panose="020B0604020202020204" pitchFamily="34" charset="0"/>
              </a:endParaRPr>
            </a:p>
          </p:txBody>
        </p:sp>
        <p:sp>
          <p:nvSpPr>
            <p:cNvPr id="131085" name="Oval 13"/>
            <p:cNvSpPr>
              <a:spLocks noChangeArrowheads="1"/>
            </p:cNvSpPr>
            <p:nvPr/>
          </p:nvSpPr>
          <p:spPr bwMode="gray">
            <a:xfrm>
              <a:off x="3989" y="1251"/>
              <a:ext cx="933" cy="49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algn="l" eaLnBrk="1" hangingPunct="1">
                <a:defRPr/>
              </a:pPr>
              <a:endParaRPr lang="zh-CN" altLang="en-US">
                <a:latin typeface="Arial" panose="020B0604020202020204" pitchFamily="34" charset="0"/>
              </a:endParaRPr>
            </a:p>
          </p:txBody>
        </p:sp>
        <p:sp>
          <p:nvSpPr>
            <p:cNvPr id="131086" name="Oval 14"/>
            <p:cNvSpPr>
              <a:spLocks noChangeArrowheads="1"/>
            </p:cNvSpPr>
            <p:nvPr/>
          </p:nvSpPr>
          <p:spPr bwMode="gray">
            <a:xfrm>
              <a:off x="4005" y="1255"/>
              <a:ext cx="933" cy="491"/>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ln>
            <a:effectLst/>
          </p:spPr>
          <p:txBody>
            <a:bodyPr anchor="ctr">
              <a:spAutoFit/>
            </a:bodyPr>
            <a:lstStyle/>
            <a:p>
              <a:pPr algn="l" eaLnBrk="1" hangingPunct="1">
                <a:defRPr/>
              </a:pPr>
              <a:endParaRPr lang="zh-CN" altLang="en-US">
                <a:latin typeface="Arial" panose="020B0604020202020204" pitchFamily="34" charset="0"/>
              </a:endParaRPr>
            </a:p>
          </p:txBody>
        </p:sp>
        <p:sp>
          <p:nvSpPr>
            <p:cNvPr id="33807" name="Oval 15"/>
            <p:cNvSpPr>
              <a:spLocks noChangeArrowheads="1"/>
            </p:cNvSpPr>
            <p:nvPr/>
          </p:nvSpPr>
          <p:spPr bwMode="gray">
            <a:xfrm>
              <a:off x="4039" y="1187"/>
              <a:ext cx="841" cy="613"/>
            </a:xfrm>
            <a:prstGeom prst="ellipse">
              <a:avLst/>
            </a:prstGeom>
            <a:solidFill>
              <a:srgbClr val="333333"/>
            </a:solidFill>
            <a:ln>
              <a:noFill/>
            </a:ln>
            <a:extLst>
              <a:ext uri="{91240B29-F687-4F45-9708-019B960494DF}">
                <a14:hiddenLine xmlns:a14="http://schemas.microsoft.com/office/drawing/2010/main" xmlns="" w="38100">
                  <a:solidFill>
                    <a:srgbClr val="000000"/>
                  </a:solidFill>
                  <a:round/>
                </a14:hiddenLine>
              </a:ext>
            </a:extLst>
          </p:spPr>
          <p:txBody>
            <a:bodyPr anchor="ct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131088" name="Oval 16"/>
            <p:cNvSpPr>
              <a:spLocks noChangeArrowheads="1"/>
            </p:cNvSpPr>
            <p:nvPr/>
          </p:nvSpPr>
          <p:spPr bwMode="gray">
            <a:xfrm>
              <a:off x="816" y="1247"/>
              <a:ext cx="164" cy="491"/>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ln>
            <a:effectLst/>
          </p:spPr>
          <p:txBody>
            <a:bodyPr wrap="none" anchor="ctr">
              <a:spAutoFit/>
            </a:bodyPr>
            <a:lstStyle/>
            <a:p>
              <a:pPr algn="l" eaLnBrk="1" hangingPunct="1">
                <a:defRPr/>
              </a:pPr>
              <a:endParaRPr lang="zh-CN" altLang="en-US">
                <a:latin typeface="Arial" panose="020B0604020202020204" pitchFamily="34" charset="0"/>
              </a:endParaRPr>
            </a:p>
          </p:txBody>
        </p:sp>
        <p:sp>
          <p:nvSpPr>
            <p:cNvPr id="131089" name="Oval 17"/>
            <p:cNvSpPr>
              <a:spLocks noChangeArrowheads="1"/>
            </p:cNvSpPr>
            <p:nvPr/>
          </p:nvSpPr>
          <p:spPr bwMode="gray">
            <a:xfrm>
              <a:off x="816" y="1247"/>
              <a:ext cx="164" cy="491"/>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ln>
            <a:effectLst/>
          </p:spPr>
          <p:txBody>
            <a:bodyPr wrap="none" anchor="ctr">
              <a:spAutoFit/>
            </a:bodyPr>
            <a:lstStyle/>
            <a:p>
              <a:pPr algn="l" eaLnBrk="1" hangingPunct="1">
                <a:defRPr/>
              </a:pPr>
              <a:endParaRPr lang="zh-CN" altLang="en-US">
                <a:latin typeface="Arial" panose="020B0604020202020204" pitchFamily="34" charset="0"/>
              </a:endParaRPr>
            </a:p>
          </p:txBody>
        </p:sp>
        <p:sp>
          <p:nvSpPr>
            <p:cNvPr id="131090" name="Oval 18"/>
            <p:cNvSpPr>
              <a:spLocks noChangeArrowheads="1"/>
            </p:cNvSpPr>
            <p:nvPr/>
          </p:nvSpPr>
          <p:spPr bwMode="gray">
            <a:xfrm>
              <a:off x="886" y="1246"/>
              <a:ext cx="933" cy="491"/>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ln>
            <a:effectLst/>
          </p:spPr>
          <p:txBody>
            <a:bodyPr anchor="ctr">
              <a:spAutoFit/>
            </a:bodyPr>
            <a:lstStyle/>
            <a:p>
              <a:pPr algn="l" eaLnBrk="1" hangingPunct="1">
                <a:defRPr/>
              </a:pPr>
              <a:endParaRPr lang="zh-CN" altLang="en-US">
                <a:latin typeface="Arial" panose="020B0604020202020204" pitchFamily="34" charset="0"/>
              </a:endParaRPr>
            </a:p>
          </p:txBody>
        </p:sp>
        <p:sp>
          <p:nvSpPr>
            <p:cNvPr id="131091" name="Oval 19"/>
            <p:cNvSpPr>
              <a:spLocks noChangeArrowheads="1"/>
            </p:cNvSpPr>
            <p:nvPr/>
          </p:nvSpPr>
          <p:spPr bwMode="gray">
            <a:xfrm>
              <a:off x="887" y="1248"/>
              <a:ext cx="933" cy="491"/>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ln>
            <a:effectLst/>
          </p:spPr>
          <p:txBody>
            <a:bodyPr anchor="ctr">
              <a:spAutoFit/>
            </a:bodyPr>
            <a:lstStyle/>
            <a:p>
              <a:pPr algn="l" eaLnBrk="1" hangingPunct="1">
                <a:defRPr/>
              </a:pPr>
              <a:endParaRPr lang="zh-CN" altLang="en-US">
                <a:latin typeface="Arial" panose="020B0604020202020204" pitchFamily="34" charset="0"/>
              </a:endParaRPr>
            </a:p>
          </p:txBody>
        </p:sp>
        <p:sp>
          <p:nvSpPr>
            <p:cNvPr id="33812" name="Oval 20"/>
            <p:cNvSpPr>
              <a:spLocks noChangeArrowheads="1"/>
            </p:cNvSpPr>
            <p:nvPr/>
          </p:nvSpPr>
          <p:spPr bwMode="gray">
            <a:xfrm>
              <a:off x="933" y="1185"/>
              <a:ext cx="840" cy="613"/>
            </a:xfrm>
            <a:prstGeom prst="ellipse">
              <a:avLst/>
            </a:prstGeom>
            <a:solidFill>
              <a:srgbClr val="333333"/>
            </a:solidFill>
            <a:ln>
              <a:noFill/>
            </a:ln>
            <a:extLst>
              <a:ext uri="{91240B29-F687-4F45-9708-019B960494DF}">
                <a14:hiddenLine xmlns:a14="http://schemas.microsoft.com/office/drawing/2010/main" xmlns="" w="38100">
                  <a:solidFill>
                    <a:srgbClr val="000000"/>
                  </a:solidFill>
                  <a:round/>
                </a14:hiddenLine>
              </a:ext>
            </a:extLst>
          </p:spPr>
          <p:txBody>
            <a:bodyPr anchor="ct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grpSp>
          <p:nvGrpSpPr>
            <p:cNvPr id="33813" name="Group 21"/>
            <p:cNvGrpSpPr/>
            <p:nvPr/>
          </p:nvGrpSpPr>
          <p:grpSpPr bwMode="auto">
            <a:xfrm>
              <a:off x="946" y="1088"/>
              <a:ext cx="813" cy="805"/>
              <a:chOff x="4166" y="1706"/>
              <a:chExt cx="1252" cy="1252"/>
            </a:xfrm>
          </p:grpSpPr>
          <p:sp>
            <p:nvSpPr>
              <p:cNvPr id="33832" name="Oval 2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33" name="Oval 2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34" name="Oval 2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35" name="Oval 2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grpSp>
        <p:sp>
          <p:nvSpPr>
            <p:cNvPr id="131098" name="Oval 26"/>
            <p:cNvSpPr>
              <a:spLocks noChangeArrowheads="1"/>
            </p:cNvSpPr>
            <p:nvPr/>
          </p:nvSpPr>
          <p:spPr bwMode="gray">
            <a:xfrm>
              <a:off x="2368" y="1250"/>
              <a:ext cx="164" cy="491"/>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algn="l" eaLnBrk="1" hangingPunct="1">
                <a:defRPr/>
              </a:pPr>
              <a:endParaRPr lang="zh-CN" altLang="en-US">
                <a:latin typeface="Arial" panose="020B0604020202020204" pitchFamily="34" charset="0"/>
              </a:endParaRPr>
            </a:p>
          </p:txBody>
        </p:sp>
        <p:sp>
          <p:nvSpPr>
            <p:cNvPr id="131099" name="Oval 27"/>
            <p:cNvSpPr>
              <a:spLocks noChangeArrowheads="1"/>
            </p:cNvSpPr>
            <p:nvPr/>
          </p:nvSpPr>
          <p:spPr bwMode="gray">
            <a:xfrm>
              <a:off x="2368" y="1250"/>
              <a:ext cx="164" cy="491"/>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ln>
            <a:effectLst/>
          </p:spPr>
          <p:txBody>
            <a:bodyPr wrap="none" anchor="ctr">
              <a:spAutoFit/>
            </a:bodyPr>
            <a:lstStyle/>
            <a:p>
              <a:pPr algn="l" eaLnBrk="1" hangingPunct="1">
                <a:defRPr/>
              </a:pPr>
              <a:endParaRPr lang="zh-CN" altLang="en-US">
                <a:latin typeface="Arial" panose="020B0604020202020204" pitchFamily="34" charset="0"/>
              </a:endParaRPr>
            </a:p>
          </p:txBody>
        </p:sp>
        <p:sp>
          <p:nvSpPr>
            <p:cNvPr id="131100" name="Oval 28"/>
            <p:cNvSpPr>
              <a:spLocks noChangeArrowheads="1"/>
            </p:cNvSpPr>
            <p:nvPr/>
          </p:nvSpPr>
          <p:spPr bwMode="gray">
            <a:xfrm>
              <a:off x="2438" y="1251"/>
              <a:ext cx="933" cy="491"/>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algn="l" eaLnBrk="1" hangingPunct="1">
                <a:defRPr/>
              </a:pPr>
              <a:endParaRPr lang="zh-CN" altLang="en-US">
                <a:latin typeface="Arial" panose="020B0604020202020204" pitchFamily="34" charset="0"/>
              </a:endParaRPr>
            </a:p>
          </p:txBody>
        </p:sp>
        <p:sp>
          <p:nvSpPr>
            <p:cNvPr id="131101" name="Oval 29"/>
            <p:cNvSpPr>
              <a:spLocks noChangeArrowheads="1"/>
            </p:cNvSpPr>
            <p:nvPr/>
          </p:nvSpPr>
          <p:spPr bwMode="gray">
            <a:xfrm>
              <a:off x="2439" y="1251"/>
              <a:ext cx="933" cy="491"/>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algn="l" eaLnBrk="1" hangingPunct="1">
                <a:defRPr/>
              </a:pPr>
              <a:endParaRPr lang="zh-CN" altLang="en-US">
                <a:latin typeface="Arial" panose="020B0604020202020204" pitchFamily="34" charset="0"/>
              </a:endParaRPr>
            </a:p>
          </p:txBody>
        </p:sp>
        <p:sp>
          <p:nvSpPr>
            <p:cNvPr id="33818" name="Oval 30"/>
            <p:cNvSpPr>
              <a:spLocks noChangeArrowheads="1"/>
            </p:cNvSpPr>
            <p:nvPr/>
          </p:nvSpPr>
          <p:spPr bwMode="gray">
            <a:xfrm>
              <a:off x="2484" y="1187"/>
              <a:ext cx="840" cy="613"/>
            </a:xfrm>
            <a:prstGeom prst="ellipse">
              <a:avLst/>
            </a:prstGeom>
            <a:solidFill>
              <a:srgbClr val="333333"/>
            </a:solidFill>
            <a:ln>
              <a:noFill/>
            </a:ln>
            <a:extLst>
              <a:ext uri="{91240B29-F687-4F45-9708-019B960494DF}">
                <a14:hiddenLine xmlns:a14="http://schemas.microsoft.com/office/drawing/2010/main" xmlns="" w="38100">
                  <a:solidFill>
                    <a:srgbClr val="000000"/>
                  </a:solidFill>
                  <a:round/>
                </a14:hiddenLine>
              </a:ext>
            </a:extLst>
          </p:spPr>
          <p:txBody>
            <a:bodyPr anchor="ct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grpSp>
          <p:nvGrpSpPr>
            <p:cNvPr id="33819" name="Group 31"/>
            <p:cNvGrpSpPr/>
            <p:nvPr/>
          </p:nvGrpSpPr>
          <p:grpSpPr bwMode="auto">
            <a:xfrm>
              <a:off x="2498" y="1088"/>
              <a:ext cx="813" cy="805"/>
              <a:chOff x="4166" y="1706"/>
              <a:chExt cx="1252" cy="1252"/>
            </a:xfrm>
          </p:grpSpPr>
          <p:sp>
            <p:nvSpPr>
              <p:cNvPr id="33828" name="Oval 3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29" name="Oval 3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30" name="Oval 3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31" name="Oval 3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grpSp>
        <p:grpSp>
          <p:nvGrpSpPr>
            <p:cNvPr id="33820" name="Group 36"/>
            <p:cNvGrpSpPr/>
            <p:nvPr/>
          </p:nvGrpSpPr>
          <p:grpSpPr bwMode="auto">
            <a:xfrm>
              <a:off x="4054" y="1088"/>
              <a:ext cx="814" cy="805"/>
              <a:chOff x="4166" y="1706"/>
              <a:chExt cx="1252" cy="1252"/>
            </a:xfrm>
          </p:grpSpPr>
          <p:sp>
            <p:nvSpPr>
              <p:cNvPr id="33824" name="Oval 3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25"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26" name="Oval 3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33827" name="Oval 4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grpSp>
        <p:sp>
          <p:nvSpPr>
            <p:cNvPr id="33821" name="Text Box 41"/>
            <p:cNvSpPr txBox="1">
              <a:spLocks noChangeArrowheads="1"/>
            </p:cNvSpPr>
            <p:nvPr/>
          </p:nvSpPr>
          <p:spPr bwMode="gray">
            <a:xfrm>
              <a:off x="1244" y="1386"/>
              <a:ext cx="223"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en-US" altLang="zh-CN">
                  <a:solidFill>
                    <a:srgbClr val="000000"/>
                  </a:solidFill>
                  <a:ea typeface="宋体" panose="02010600030101010101" pitchFamily="2" charset="-122"/>
                </a:rPr>
                <a:t>1</a:t>
              </a:r>
            </a:p>
          </p:txBody>
        </p:sp>
        <p:sp>
          <p:nvSpPr>
            <p:cNvPr id="33822" name="Text Box 42"/>
            <p:cNvSpPr txBox="1">
              <a:spLocks noChangeArrowheads="1"/>
            </p:cNvSpPr>
            <p:nvPr/>
          </p:nvSpPr>
          <p:spPr bwMode="gray">
            <a:xfrm>
              <a:off x="2799" y="1386"/>
              <a:ext cx="223"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en-US" altLang="zh-CN">
                  <a:solidFill>
                    <a:srgbClr val="000000"/>
                  </a:solidFill>
                  <a:ea typeface="宋体" panose="02010600030101010101" pitchFamily="2" charset="-122"/>
                </a:rPr>
                <a:t>2</a:t>
              </a:r>
            </a:p>
          </p:txBody>
        </p:sp>
        <p:sp>
          <p:nvSpPr>
            <p:cNvPr id="33823" name="Text Box 43"/>
            <p:cNvSpPr txBox="1">
              <a:spLocks noChangeArrowheads="1"/>
            </p:cNvSpPr>
            <p:nvPr/>
          </p:nvSpPr>
          <p:spPr bwMode="gray">
            <a:xfrm>
              <a:off x="4353" y="1386"/>
              <a:ext cx="223" cy="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en-US" altLang="zh-CN">
                  <a:solidFill>
                    <a:srgbClr val="000000"/>
                  </a:solidFill>
                  <a:ea typeface="宋体" panose="02010600030101010101" pitchFamily="2" charset="-122"/>
                </a:rPr>
                <a:t>3</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idx="1"/>
          </p:nvPr>
        </p:nvSpPr>
        <p:spPr>
          <a:xfrm>
            <a:off x="1274618" y="2249054"/>
            <a:ext cx="7924800" cy="1371600"/>
          </a:xfrm>
          <a:noFill/>
        </p:spPr>
        <p:txBody>
          <a:bodyPr/>
          <a:lstStyle/>
          <a:p>
            <a:pPr marL="0" indent="0" eaLnBrk="1" hangingPunct="1">
              <a:buNone/>
            </a:pPr>
            <a:endParaRPr lang="en-US" altLang="zh-CN" sz="2400" dirty="0">
              <a:latin typeface="华文琥珀" panose="02010800040101010101" pitchFamily="2" charset="-122"/>
              <a:ea typeface="华文琥珀" panose="02010800040101010101" pitchFamily="2" charset="-122"/>
            </a:endParaRPr>
          </a:p>
          <a:p>
            <a:pPr marL="0" indent="0" eaLnBrk="1" hangingPunct="1">
              <a:buNone/>
            </a:pPr>
            <a:r>
              <a:rPr lang="zh-CN" altLang="en-US" sz="2400" dirty="0">
                <a:latin typeface="华文琥珀" panose="02010800040101010101" pitchFamily="2" charset="-122"/>
                <a:ea typeface="华文琥珀" panose="02010800040101010101" pitchFamily="2" charset="-122"/>
              </a:rPr>
              <a:t>自然人是指依自然规律出生而取得民事主体资格的人。</a:t>
            </a:r>
          </a:p>
          <a:p>
            <a:pPr eaLnBrk="1" hangingPunct="1"/>
            <a:endParaRPr lang="zh-CN" altLang="en-US" sz="2400" b="1" dirty="0">
              <a:ea typeface="楷体_GB2312" panose="02010609030101010101" pitchFamily="49" charset="-122"/>
            </a:endParaRPr>
          </a:p>
          <a:p>
            <a:pPr eaLnBrk="1" hangingPunct="1">
              <a:buFontTx/>
              <a:buNone/>
            </a:pPr>
            <a:endParaRPr lang="zh-CN" altLang="en-US" b="1" dirty="0">
              <a:solidFill>
                <a:srgbClr val="008000"/>
              </a:solidFill>
              <a:ea typeface="楷体_GB2312" panose="02010609030101010101" pitchFamily="49" charset="-122"/>
            </a:endParaRPr>
          </a:p>
          <a:p>
            <a:pPr eaLnBrk="1" hangingPunct="1"/>
            <a:endParaRPr lang="en-US" altLang="zh-CN" sz="3600" dirty="0">
              <a:ea typeface="楷体_GB2312" panose="02010609030101010101" pitchFamily="49" charset="-122"/>
            </a:endParaRPr>
          </a:p>
        </p:txBody>
      </p:sp>
      <p:sp>
        <p:nvSpPr>
          <p:cNvPr id="34820" name="Rectangle 4"/>
          <p:cNvSpPr>
            <a:spLocks noChangeArrowheads="1"/>
          </p:cNvSpPr>
          <p:nvPr/>
        </p:nvSpPr>
        <p:spPr bwMode="auto">
          <a:xfrm>
            <a:off x="2941783" y="1265382"/>
            <a:ext cx="142058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3200" dirty="0">
                <a:solidFill>
                  <a:srgbClr val="FF0000"/>
                </a:solidFill>
                <a:latin typeface="华文琥珀" panose="02010800040101010101" pitchFamily="2" charset="-122"/>
                <a:ea typeface="华文琥珀" panose="02010800040101010101" pitchFamily="2" charset="-122"/>
              </a:rPr>
              <a:t>自然人</a:t>
            </a:r>
          </a:p>
        </p:txBody>
      </p:sp>
      <p:pic>
        <p:nvPicPr>
          <p:cNvPr id="34821" name="Picture 9" descr="10-19-40-24-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825246" y="3726612"/>
            <a:ext cx="2371665" cy="2019692"/>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2" name="Rectangle 2"/>
          <p:cNvSpPr>
            <a:spLocks noChangeArrowheads="1"/>
          </p:cNvSpPr>
          <p:nvPr/>
        </p:nvSpPr>
        <p:spPr bwMode="auto">
          <a:xfrm>
            <a:off x="1274618" y="3311105"/>
            <a:ext cx="6797964"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80000"/>
              </a:lnSpc>
              <a:spcBef>
                <a:spcPct val="20000"/>
              </a:spcBef>
            </a:pPr>
            <a:endParaRPr lang="zh-CN" altLang="en-US" sz="2000" b="1" dirty="0"/>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自然人的民事权利能力指法律确认的自然人享有民事权利、承担民事义务的资格。自然人从出生时起到死亡时止，具有民事权利能力。”</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自然人的民事行为能力是民事主体独立实施民事法律行为的资格，依据年龄及精神状态的不同而进行划分。</a:t>
            </a: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3"/>
          <p:cNvSpPr>
            <a:spLocks noGrp="1" noChangeArrowheads="1"/>
          </p:cNvSpPr>
          <p:nvPr>
            <p:ph type="body" sz="half" idx="1"/>
          </p:nvPr>
        </p:nvSpPr>
        <p:spPr>
          <a:xfrm>
            <a:off x="4107873" y="1841501"/>
            <a:ext cx="4038600" cy="685800"/>
          </a:xfrm>
        </p:spPr>
        <p:txBody>
          <a:bodyPr/>
          <a:lstStyle/>
          <a:p>
            <a:pPr eaLnBrk="1" hangingPunct="1">
              <a:buFontTx/>
              <a:buNone/>
            </a:pPr>
            <a:r>
              <a:rPr lang="zh-CN" altLang="en-US" dirty="0">
                <a:solidFill>
                  <a:srgbClr val="003980"/>
                </a:solidFill>
                <a:latin typeface="华文琥珀" panose="02010800040101010101" pitchFamily="2" charset="-122"/>
                <a:ea typeface="华文琥珀" panose="02010800040101010101" pitchFamily="2" charset="-122"/>
              </a:rPr>
              <a:t>自然人的民事行为能力</a:t>
            </a:r>
          </a:p>
        </p:txBody>
      </p:sp>
      <p:graphicFrame>
        <p:nvGraphicFramePr>
          <p:cNvPr id="2" name="图示 1"/>
          <p:cNvGraphicFramePr/>
          <p:nvPr/>
        </p:nvGraphicFramePr>
        <p:xfrm>
          <a:off x="1614055" y="1676401"/>
          <a:ext cx="9174018" cy="5689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idx="1"/>
          </p:nvPr>
        </p:nvSpPr>
        <p:spPr>
          <a:xfrm>
            <a:off x="995000" y="2283995"/>
            <a:ext cx="10566400" cy="3987408"/>
          </a:xfrm>
          <a:noFill/>
        </p:spPr>
        <p:txBody>
          <a:bodyPr/>
          <a:lstStyle/>
          <a:p>
            <a:pPr eaLnBrk="1" hangingPunct="1">
              <a:lnSpc>
                <a:spcPct val="100000"/>
              </a:lnSpc>
            </a:pPr>
            <a:r>
              <a:rPr lang="zh-CN" altLang="en-US" sz="1800" dirty="0">
                <a:solidFill>
                  <a:srgbClr val="008000"/>
                </a:solidFill>
                <a:latin typeface="微软雅黑" panose="020B0503020204020204" pitchFamily="34" charset="-122"/>
                <a:ea typeface="微软雅黑" panose="020B0503020204020204" pitchFamily="34" charset="-122"/>
              </a:rPr>
              <a:t>完全民事行为能力</a:t>
            </a:r>
            <a:r>
              <a:rPr lang="zh-CN" altLang="en-US" sz="1800" dirty="0">
                <a:latin typeface="微软雅黑" panose="020B0503020204020204" pitchFamily="34" charset="-122"/>
                <a:ea typeface="微软雅黑" panose="020B0503020204020204" pitchFamily="34" charset="-122"/>
              </a:rPr>
              <a:t>：能够通过自己的独立行为取得民事权利和承担民事义务的资格。年满</a:t>
            </a:r>
            <a:r>
              <a:rPr lang="en-US" altLang="zh-CN" sz="1800" dirty="0">
                <a:latin typeface="微软雅黑" panose="020B0503020204020204" pitchFamily="34" charset="-122"/>
                <a:ea typeface="微软雅黑" panose="020B0503020204020204" pitchFamily="34" charset="-122"/>
              </a:rPr>
              <a:t>18</a:t>
            </a:r>
            <a:r>
              <a:rPr lang="zh-CN" altLang="en-US" sz="1800" dirty="0">
                <a:latin typeface="微软雅黑" panose="020B0503020204020204" pitchFamily="34" charset="-122"/>
                <a:ea typeface="微软雅黑" panose="020B0503020204020204" pitchFamily="34" charset="-122"/>
              </a:rPr>
              <a:t>周岁，并且智力发育正常的公民，属于这一类。</a:t>
            </a:r>
          </a:p>
          <a:p>
            <a:pPr eaLnBrk="1" hangingPunct="1">
              <a:lnSpc>
                <a:spcPct val="100000"/>
              </a:lnSpc>
            </a:pPr>
            <a:r>
              <a:rPr lang="zh-CN" altLang="en-US" sz="1800" dirty="0">
                <a:solidFill>
                  <a:srgbClr val="008000"/>
                </a:solidFill>
                <a:latin typeface="微软雅黑" panose="020B0503020204020204" pitchFamily="34" charset="-122"/>
                <a:ea typeface="微软雅黑" panose="020B0503020204020204" pitchFamily="34" charset="-122"/>
              </a:rPr>
              <a:t>视为完全民事行为能力</a:t>
            </a:r>
            <a:r>
              <a:rPr lang="zh-CN" altLang="en-US" sz="1800" dirty="0">
                <a:latin typeface="微软雅黑" panose="020B0503020204020204" pitchFamily="34" charset="-122"/>
                <a:ea typeface="微软雅黑" panose="020B0503020204020204" pitchFamily="34" charset="-122"/>
              </a:rPr>
              <a:t>：十六周岁以上不满十八周岁的公民，以自己的劳动收入为主要生活来源的人。</a:t>
            </a:r>
          </a:p>
          <a:p>
            <a:pPr eaLnBrk="1" hangingPunct="1">
              <a:lnSpc>
                <a:spcPct val="100000"/>
              </a:lnSpc>
            </a:pPr>
            <a:r>
              <a:rPr lang="zh-CN" altLang="en-US" sz="1800" dirty="0">
                <a:solidFill>
                  <a:srgbClr val="008000"/>
                </a:solidFill>
                <a:latin typeface="微软雅黑" panose="020B0503020204020204" pitchFamily="34" charset="-122"/>
                <a:ea typeface="微软雅黑" panose="020B0503020204020204" pitchFamily="34" charset="-122"/>
              </a:rPr>
              <a:t>限制民事行为能力</a:t>
            </a:r>
            <a:r>
              <a:rPr lang="zh-CN" altLang="en-US" sz="1800" dirty="0">
                <a:latin typeface="微软雅黑" panose="020B0503020204020204" pitchFamily="34" charset="-122"/>
                <a:ea typeface="微软雅黑" panose="020B0503020204020204" pitchFamily="34" charset="-122"/>
              </a:rPr>
              <a:t>：只具有部分民事行为能力，其享有民事权利和承担民事义务的资格受到一定限制。</a:t>
            </a:r>
          </a:p>
          <a:p>
            <a:pPr eaLnBrk="1" hangingPunct="1">
              <a:lnSpc>
                <a:spcPct val="100000"/>
              </a:lnSpc>
            </a:pPr>
            <a:endParaRPr lang="zh-CN" altLang="en-US" sz="1800"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1800" dirty="0">
              <a:latin typeface="微软雅黑" panose="020B0503020204020204" pitchFamily="34" charset="-122"/>
              <a:ea typeface="微软雅黑" panose="020B0503020204020204" pitchFamily="34" charset="-122"/>
            </a:endParaRPr>
          </a:p>
          <a:p>
            <a:pPr marL="0" indent="0" eaLnBrk="1" hangingPunct="1">
              <a:lnSpc>
                <a:spcPct val="100000"/>
              </a:lnSpc>
              <a:buNone/>
            </a:pPr>
            <a:endParaRPr lang="en-US" altLang="zh-CN" sz="1800" dirty="0">
              <a:latin typeface="微软雅黑" panose="020B0503020204020204" pitchFamily="34" charset="-122"/>
              <a:ea typeface="微软雅黑" panose="020B0503020204020204" pitchFamily="34" charset="-122"/>
            </a:endParaRPr>
          </a:p>
          <a:p>
            <a:pPr marL="0" indent="0" eaLnBrk="1" hangingPunct="1">
              <a:lnSpc>
                <a:spcPct val="100000"/>
              </a:lnSpc>
              <a:buNone/>
            </a:pPr>
            <a:endParaRPr lang="zh-CN" altLang="en-US" sz="18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1800" dirty="0">
                <a:solidFill>
                  <a:srgbClr val="008000"/>
                </a:solidFill>
                <a:latin typeface="微软雅黑" panose="020B0503020204020204" pitchFamily="34" charset="-122"/>
                <a:ea typeface="微软雅黑" panose="020B0503020204020204" pitchFamily="34" charset="-122"/>
              </a:rPr>
              <a:t>无民事行为能力</a:t>
            </a:r>
            <a:r>
              <a:rPr lang="zh-CN" altLang="en-US" sz="1800" dirty="0">
                <a:latin typeface="微软雅黑" panose="020B0503020204020204" pitchFamily="34" charset="-122"/>
                <a:ea typeface="微软雅黑" panose="020B0503020204020204" pitchFamily="34" charset="-122"/>
              </a:rPr>
              <a:t>：公民不具有以自己的行为参与民事法律关系取得民事权利和承担民事义务的资格。包括不满八周岁的未成年人，和不能辨认自己行为的成年人，由他们的法定代理人代理民事活动。</a:t>
            </a:r>
          </a:p>
          <a:p>
            <a:pPr eaLnBrk="1" hangingPunct="1">
              <a:lnSpc>
                <a:spcPct val="100000"/>
              </a:lnSpc>
              <a:buFontTx/>
              <a:buNone/>
            </a:pPr>
            <a:endParaRPr lang="zh-CN" altLang="en-US" sz="1800" dirty="0">
              <a:latin typeface="微软雅黑" panose="020B0503020204020204" pitchFamily="34" charset="-122"/>
              <a:ea typeface="微软雅黑" panose="020B0503020204020204" pitchFamily="34" charset="-122"/>
            </a:endParaRPr>
          </a:p>
          <a:p>
            <a:pPr eaLnBrk="1" hangingPunct="1">
              <a:lnSpc>
                <a:spcPct val="80000"/>
              </a:lnSpc>
              <a:buFontTx/>
              <a:buNone/>
            </a:pPr>
            <a:endParaRPr lang="zh-CN" altLang="en-US" sz="2400" b="1" dirty="0">
              <a:latin typeface="楷体_GB2312" panose="02010609030101010101" pitchFamily="49" charset="-122"/>
              <a:ea typeface="楷体_GB2312" panose="02010609030101010101" pitchFamily="49" charset="-122"/>
            </a:endParaRPr>
          </a:p>
          <a:p>
            <a:pPr eaLnBrk="1" hangingPunct="1">
              <a:lnSpc>
                <a:spcPct val="80000"/>
              </a:lnSpc>
            </a:pPr>
            <a:endParaRPr lang="zh-CN" altLang="en-US" sz="2400" b="1" dirty="0">
              <a:latin typeface="楷体_GB2312" panose="02010609030101010101" pitchFamily="49" charset="-122"/>
              <a:ea typeface="楷体_GB2312" panose="02010609030101010101" pitchFamily="49" charset="-122"/>
            </a:endParaRPr>
          </a:p>
          <a:p>
            <a:pPr eaLnBrk="1" hangingPunct="1">
              <a:lnSpc>
                <a:spcPct val="80000"/>
              </a:lnSpc>
            </a:pPr>
            <a:endParaRPr lang="en-US" altLang="zh-CN" sz="2400" b="1" dirty="0">
              <a:latin typeface="楷体_GB2312" panose="02010609030101010101" pitchFamily="49" charset="-122"/>
              <a:ea typeface="楷体_GB2312" panose="02010609030101010101" pitchFamily="49" charset="-122"/>
            </a:endParaRPr>
          </a:p>
        </p:txBody>
      </p:sp>
      <p:sp>
        <p:nvSpPr>
          <p:cNvPr id="35844" name="Rectangle 4"/>
          <p:cNvSpPr>
            <a:spLocks noChangeArrowheads="1"/>
          </p:cNvSpPr>
          <p:nvPr/>
        </p:nvSpPr>
        <p:spPr bwMode="auto">
          <a:xfrm>
            <a:off x="2058445" y="1292462"/>
            <a:ext cx="40386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2800" dirty="0">
                <a:solidFill>
                  <a:srgbClr val="003980"/>
                </a:solidFill>
                <a:latin typeface="华文琥珀" panose="02010800040101010101" pitchFamily="2" charset="-122"/>
                <a:ea typeface="华文琥珀" panose="02010800040101010101" pitchFamily="2" charset="-122"/>
              </a:rPr>
              <a:t>自然人的民事行为能力</a:t>
            </a:r>
          </a:p>
        </p:txBody>
      </p:sp>
      <p:sp>
        <p:nvSpPr>
          <p:cNvPr id="35845" name="Rectangle 2"/>
          <p:cNvSpPr>
            <a:spLocks noChangeArrowheads="1"/>
          </p:cNvSpPr>
          <p:nvPr/>
        </p:nvSpPr>
        <p:spPr bwMode="auto">
          <a:xfrm>
            <a:off x="1586127" y="3911059"/>
            <a:ext cx="9384145" cy="13688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80000"/>
              </a:lnSpc>
              <a:spcBef>
                <a:spcPct val="20000"/>
              </a:spcBef>
              <a:buFontTx/>
              <a:buChar char="•"/>
            </a:pPr>
            <a:r>
              <a:rPr lang="zh-CN" altLang="en-US" sz="1800" b="1" dirty="0">
                <a:latin typeface="楷体" panose="02010609060101010101" pitchFamily="49" charset="-122"/>
                <a:ea typeface="楷体" panose="02010609060101010101" pitchFamily="49" charset="-122"/>
              </a:rPr>
              <a:t>八周岁以上的未成年人，可以独立实施纯获利益的民事法律行为或者与其年龄、智力相适应的民事法律行为；</a:t>
            </a:r>
          </a:p>
          <a:p>
            <a:pPr>
              <a:lnSpc>
                <a:spcPct val="80000"/>
              </a:lnSpc>
              <a:spcBef>
                <a:spcPct val="20000"/>
              </a:spcBef>
              <a:buFontTx/>
              <a:buChar char="•"/>
            </a:pPr>
            <a:r>
              <a:rPr lang="zh-CN" altLang="en-US" sz="1800" b="1" dirty="0">
                <a:latin typeface="楷体" panose="02010609060101010101" pitchFamily="49" charset="-122"/>
                <a:ea typeface="楷体" panose="02010609060101010101" pitchFamily="49" charset="-122"/>
              </a:rPr>
              <a:t>不能完全辨认自己行为的成年人，可以独立实施纯获利益的民事法律行为或者与其智力、精神健康状况相适应的民事法律行为；</a:t>
            </a:r>
          </a:p>
          <a:p>
            <a:pPr algn="l" eaLnBrk="1" hangingPunct="1">
              <a:lnSpc>
                <a:spcPct val="80000"/>
              </a:lnSpc>
              <a:spcBef>
                <a:spcPct val="20000"/>
              </a:spcBef>
              <a:buFontTx/>
              <a:buChar char="•"/>
            </a:pPr>
            <a:r>
              <a:rPr lang="zh-CN" altLang="en-US" sz="1800" b="1" dirty="0">
                <a:latin typeface="楷体" panose="02010609060101010101" pitchFamily="49" charset="-122"/>
                <a:ea typeface="楷体" panose="02010609060101010101" pitchFamily="49" charset="-122"/>
              </a:rPr>
              <a:t>上述两种人的其他民事活动由其法定代理人代理或征得其法定代理人的同意。</a:t>
            </a:r>
          </a:p>
          <a:p>
            <a:pPr algn="l" eaLnBrk="1" hangingPunct="1">
              <a:lnSpc>
                <a:spcPct val="80000"/>
              </a:lnSpc>
              <a:spcBef>
                <a:spcPct val="20000"/>
              </a:spcBef>
            </a:pPr>
            <a:endParaRPr lang="zh-CN" altLang="en-US" sz="1800" b="1" dirty="0">
              <a:latin typeface="楷体_GB2312" panose="02010609030101010101" pitchFamily="49" charset="-122"/>
            </a:endParaRPr>
          </a:p>
          <a:p>
            <a:pPr algn="l" eaLnBrk="1" hangingPunct="1">
              <a:lnSpc>
                <a:spcPct val="80000"/>
              </a:lnSpc>
              <a:spcBef>
                <a:spcPct val="20000"/>
              </a:spcBef>
              <a:buFontTx/>
              <a:buChar char="•"/>
            </a:pPr>
            <a:endParaRPr lang="zh-CN" altLang="en-US" sz="1800" b="1" dirty="0">
              <a:latin typeface="楷体_GB2312" panose="02010609030101010101" pitchFamily="49" charset="-122"/>
            </a:endParaRPr>
          </a:p>
          <a:p>
            <a:pPr marL="0" indent="0" algn="l" eaLnBrk="1" hangingPunct="1">
              <a:lnSpc>
                <a:spcPct val="80000"/>
              </a:lnSpc>
              <a:spcBef>
                <a:spcPct val="20000"/>
              </a:spcBef>
            </a:pPr>
            <a:endParaRPr lang="en-US" altLang="zh-CN" b="1" dirty="0">
              <a:latin typeface="楷体_GB2312" panose="0201060903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idx="1"/>
          </p:nvPr>
        </p:nvSpPr>
        <p:spPr>
          <a:xfrm>
            <a:off x="840944" y="2666625"/>
            <a:ext cx="10363199" cy="4267200"/>
          </a:xfrm>
          <a:noFill/>
        </p:spPr>
        <p:txBody>
          <a:bodyPr/>
          <a:lstStyle/>
          <a:p>
            <a:pPr eaLnBrk="1" hangingPunct="1">
              <a:lnSpc>
                <a:spcPct val="100000"/>
              </a:lnSpc>
            </a:pPr>
            <a:r>
              <a:rPr lang="zh-CN" altLang="en-US" sz="2000" dirty="0">
                <a:latin typeface="微软雅黑" panose="020B0503020204020204" pitchFamily="34" charset="-122"/>
                <a:ea typeface="微软雅黑" panose="020B0503020204020204" pitchFamily="34" charset="-122"/>
              </a:rPr>
              <a:t>法人是具有民事权利能力和民事行为能力，依法独立享有民事权利和承担民事义务的组织。</a:t>
            </a:r>
          </a:p>
          <a:p>
            <a:pPr eaLnBrk="1" hangingPunct="1">
              <a:lnSpc>
                <a:spcPct val="100000"/>
              </a:lnSpc>
            </a:pPr>
            <a:r>
              <a:rPr lang="zh-CN" altLang="en-US" sz="2000" dirty="0">
                <a:solidFill>
                  <a:srgbClr val="008000"/>
                </a:solidFill>
                <a:latin typeface="微软雅黑" panose="020B0503020204020204" pitchFamily="34" charset="-122"/>
                <a:ea typeface="微软雅黑" panose="020B0503020204020204" pitchFamily="34" charset="-122"/>
              </a:rPr>
              <a:t>法人成立的法律要件</a:t>
            </a:r>
            <a:r>
              <a:rPr lang="zh-CN" altLang="en-US" sz="2000" dirty="0">
                <a:latin typeface="微软雅黑" panose="020B0503020204020204" pitchFamily="34" charset="-122"/>
                <a:ea typeface="微软雅黑" panose="020B0503020204020204" pitchFamily="34" charset="-122"/>
              </a:rPr>
              <a:t>：</a:t>
            </a:r>
          </a:p>
          <a:p>
            <a:pPr eaLnBrk="1" hangingPunct="1">
              <a:lnSpc>
                <a:spcPct val="100000"/>
              </a:lnSpc>
              <a:buFontTx/>
              <a:buNone/>
            </a:pP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1</a:t>
            </a:r>
            <a:r>
              <a:rPr lang="zh-CN" altLang="en-US" sz="20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latin typeface="微软雅黑" panose="020B0503020204020204" pitchFamily="34" charset="-122"/>
                <a:ea typeface="微软雅黑" panose="020B0503020204020204" pitchFamily="34" charset="-122"/>
              </a:rPr>
              <a:t>依法成立；</a:t>
            </a:r>
          </a:p>
          <a:p>
            <a:pPr eaLnBrk="1" hangingPunct="1">
              <a:lnSpc>
                <a:spcPct val="100000"/>
              </a:lnSpc>
              <a:buFontTx/>
              <a:buNone/>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）有自己的名称、组织机构、住所、财产或者经费；</a:t>
            </a:r>
          </a:p>
          <a:p>
            <a:pPr eaLnBrk="1" hangingPunct="1">
              <a:lnSpc>
                <a:spcPct val="100000"/>
              </a:lnSpc>
              <a:buFontTx/>
              <a:buNone/>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）设立法人须经有关机关批准的，依照相关规定。 </a:t>
            </a:r>
          </a:p>
          <a:p>
            <a:pPr eaLnBrk="1" hangingPunct="1">
              <a:lnSpc>
                <a:spcPct val="100000"/>
              </a:lnSpc>
            </a:pPr>
            <a:r>
              <a:rPr lang="zh-CN" altLang="en-US" sz="2000" dirty="0">
                <a:solidFill>
                  <a:srgbClr val="008000"/>
                </a:solidFill>
                <a:latin typeface="微软雅黑" panose="020B0503020204020204" pitchFamily="34" charset="-122"/>
                <a:ea typeface="微软雅黑" panose="020B0503020204020204" pitchFamily="34" charset="-122"/>
              </a:rPr>
              <a:t>法人类型</a:t>
            </a:r>
            <a:r>
              <a:rPr lang="zh-CN" altLang="en-US" sz="2000" dirty="0">
                <a:latin typeface="微软雅黑" panose="020B0503020204020204" pitchFamily="34" charset="-122"/>
                <a:ea typeface="微软雅黑" panose="020B0503020204020204" pitchFamily="34" charset="-122"/>
              </a:rPr>
              <a:t>：营利法人、非营利法人、特别法人。</a:t>
            </a:r>
          </a:p>
          <a:p>
            <a:pPr eaLnBrk="1" hangingPunct="1">
              <a:lnSpc>
                <a:spcPct val="100000"/>
              </a:lnSpc>
            </a:pPr>
            <a:r>
              <a:rPr lang="zh-CN" altLang="en-US" sz="2000" dirty="0">
                <a:solidFill>
                  <a:srgbClr val="008000"/>
                </a:solidFill>
                <a:latin typeface="微软雅黑" panose="020B0503020204020204" pitchFamily="34" charset="-122"/>
                <a:ea typeface="微软雅黑" panose="020B0503020204020204" pitchFamily="34" charset="-122"/>
              </a:rPr>
              <a:t>法人的民事权利能力和民事行为能力</a:t>
            </a:r>
            <a:r>
              <a:rPr lang="zh-CN" altLang="en-US" sz="2000" dirty="0">
                <a:latin typeface="微软雅黑" panose="020B0503020204020204" pitchFamily="34" charset="-122"/>
                <a:ea typeface="微软雅黑" panose="020B0503020204020204" pitchFamily="34" charset="-122"/>
              </a:rPr>
              <a:t>从法人成立时产生，到法人终止时消灭。</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endParaRPr lang="en-US" altLang="zh-CN" sz="2000" dirty="0">
              <a:latin typeface="微软雅黑" panose="020B0503020204020204" pitchFamily="34" charset="-122"/>
              <a:ea typeface="微软雅黑" panose="020B0503020204020204" pitchFamily="34" charset="-122"/>
            </a:endParaRPr>
          </a:p>
        </p:txBody>
      </p:sp>
      <p:sp>
        <p:nvSpPr>
          <p:cNvPr id="36868" name="Rectangle 4"/>
          <p:cNvSpPr>
            <a:spLocks noChangeArrowheads="1"/>
          </p:cNvSpPr>
          <p:nvPr/>
        </p:nvSpPr>
        <p:spPr bwMode="auto">
          <a:xfrm>
            <a:off x="2395878" y="1408981"/>
            <a:ext cx="100860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3200" dirty="0">
                <a:solidFill>
                  <a:srgbClr val="FF0000"/>
                </a:solidFill>
                <a:latin typeface="华文琥珀" panose="02010800040101010101" pitchFamily="2" charset="-122"/>
                <a:ea typeface="华文琥珀" panose="02010800040101010101" pitchFamily="2" charset="-122"/>
              </a:rPr>
              <a:t>法人</a:t>
            </a:r>
          </a:p>
        </p:txBody>
      </p:sp>
      <p:pic>
        <p:nvPicPr>
          <p:cNvPr id="36869" name="Picture 9" descr="6-1F5150Z00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822657" y="3999331"/>
            <a:ext cx="1604963" cy="1601788"/>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timgsa.baidu.com/timg?image&amp;quality=80&amp;size=b9999_10000&amp;sec=1604892789104&amp;di=643169e647a2431552a28115de160714&amp;imgtype=0&amp;src=http%3A%2F%2Fnews.yunnan.cn%2Fpic%2F003%2F017%2F365%2F00301736551_9c0cf9ee.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2341" t="1676" r="2641" b="7895"/>
          <a:stretch>
            <a:fillRect/>
          </a:stretch>
        </p:blipFill>
        <p:spPr bwMode="auto">
          <a:xfrm>
            <a:off x="7974987" y="3338422"/>
            <a:ext cx="3036499" cy="2173858"/>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
        <p:nvSpPr>
          <p:cNvPr id="6" name="Rectangle 2"/>
          <p:cNvSpPr txBox="1">
            <a:spLocks noChangeArrowheads="1"/>
          </p:cNvSpPr>
          <p:nvPr/>
        </p:nvSpPr>
        <p:spPr>
          <a:xfrm>
            <a:off x="1634573" y="3019245"/>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zh-CN" sz="2000" dirty="0">
                <a:latin typeface="微软雅黑" panose="020B0503020204020204" pitchFamily="34" charset="-122"/>
                <a:ea typeface="微软雅黑" panose="020B0503020204020204" pitchFamily="34" charset="-122"/>
              </a:rPr>
              <a:t>民法</a:t>
            </a:r>
            <a:r>
              <a:rPr lang="zh-CN" altLang="en-US" sz="2000" dirty="0">
                <a:latin typeface="微软雅黑" panose="020B0503020204020204" pitchFamily="34" charset="-122"/>
                <a:ea typeface="微软雅黑" panose="020B0503020204020204" pitchFamily="34" charset="-122"/>
              </a:rPr>
              <a:t>是</a:t>
            </a:r>
            <a:r>
              <a:rPr lang="zh-CN" altLang="zh-CN" sz="2000" dirty="0">
                <a:latin typeface="微软雅黑" panose="020B0503020204020204" pitchFamily="34" charset="-122"/>
                <a:ea typeface="微软雅黑" panose="020B0503020204020204" pitchFamily="34" charset="-122"/>
              </a:rPr>
              <a:t>调整平等主体的自然人、法人和非法人组织之间的人身关系和财产关系</a:t>
            </a:r>
            <a:r>
              <a:rPr lang="zh-CN" altLang="en-US" sz="2000" dirty="0">
                <a:latin typeface="微软雅黑" panose="020B0503020204020204" pitchFamily="34" charset="-122"/>
                <a:ea typeface="微软雅黑" panose="020B0503020204020204" pitchFamily="34" charset="-122"/>
              </a:rPr>
              <a:t>的法律规范的总称</a:t>
            </a:r>
            <a:r>
              <a:rPr lang="en-US" altLang="zh-CN"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实质意义上的民法</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民法典是按照一定的体例，系统地对民法规范进行编纂，并由国家立法机关制定颁布的民事基本法</a:t>
            </a:r>
            <a:r>
              <a:rPr lang="en-US" altLang="zh-CN" sz="2000" dirty="0">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形式意义上的民法</a:t>
            </a:r>
            <a:endParaRPr lang="en-US" altLang="zh-CN" sz="2000" dirty="0">
              <a:solidFill>
                <a:srgbClr val="C00000"/>
              </a:solidFill>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sp>
        <p:nvSpPr>
          <p:cNvPr id="7" name="Rectangle 4"/>
          <p:cNvSpPr>
            <a:spLocks noChangeArrowheads="1"/>
          </p:cNvSpPr>
          <p:nvPr/>
        </p:nvSpPr>
        <p:spPr bwMode="auto">
          <a:xfrm>
            <a:off x="2551981" y="1725284"/>
            <a:ext cx="51054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2800" dirty="0">
                <a:solidFill>
                  <a:srgbClr val="002060"/>
                </a:solidFill>
                <a:latin typeface="华文琥珀" panose="02010800040101010101" pitchFamily="2" charset="-122"/>
                <a:ea typeface="华文琥珀" panose="02010800040101010101" pitchFamily="2" charset="-122"/>
              </a:rPr>
              <a:t>什么是民法典</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idx="1"/>
          </p:nvPr>
        </p:nvSpPr>
        <p:spPr>
          <a:xfrm>
            <a:off x="1911927" y="3200400"/>
            <a:ext cx="5514109" cy="3048000"/>
          </a:xfrm>
          <a:noFill/>
        </p:spPr>
        <p:txBody>
          <a:bodyPr/>
          <a:lstStyle/>
          <a:p>
            <a:pPr eaLnBrk="1" hangingPunct="1">
              <a:lnSpc>
                <a:spcPct val="100000"/>
              </a:lnSpc>
            </a:pPr>
            <a:r>
              <a:rPr lang="zh-CN" altLang="en-US" sz="2400" dirty="0">
                <a:latin typeface="微软雅黑" panose="020B0503020204020204" pitchFamily="34" charset="-122"/>
                <a:ea typeface="微软雅黑" panose="020B0503020204020204" pitchFamily="34" charset="-122"/>
              </a:rPr>
              <a:t>非法人组织指不具有法人资格，但是能够以自己的名义从事民事活动的组织。</a:t>
            </a:r>
          </a:p>
          <a:p>
            <a:pPr eaLnBrk="1" hangingPunct="1">
              <a:lnSpc>
                <a:spcPct val="100000"/>
              </a:lnSpc>
            </a:pPr>
            <a:endParaRPr lang="zh-CN" altLang="en-US" sz="24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400" dirty="0">
                <a:latin typeface="微软雅黑" panose="020B0503020204020204" pitchFamily="34" charset="-122"/>
                <a:ea typeface="微软雅黑" panose="020B0503020204020204" pitchFamily="34" charset="-122"/>
              </a:rPr>
              <a:t>主要包括：个人独资企业、合伙企业、不具有法人资格的专业服务机构等。</a:t>
            </a:r>
          </a:p>
        </p:txBody>
      </p:sp>
      <p:sp>
        <p:nvSpPr>
          <p:cNvPr id="37892" name="Rectangle 4"/>
          <p:cNvSpPr>
            <a:spLocks noChangeArrowheads="1"/>
          </p:cNvSpPr>
          <p:nvPr/>
        </p:nvSpPr>
        <p:spPr bwMode="auto">
          <a:xfrm>
            <a:off x="2895601" y="1676400"/>
            <a:ext cx="223651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3200" dirty="0">
                <a:solidFill>
                  <a:srgbClr val="FF0000"/>
                </a:solidFill>
                <a:latin typeface="华文琥珀" panose="02010800040101010101" pitchFamily="2" charset="-122"/>
                <a:ea typeface="华文琥珀" panose="02010800040101010101" pitchFamily="2" charset="-122"/>
              </a:rPr>
              <a:t>非法人组织</a:t>
            </a:r>
          </a:p>
        </p:txBody>
      </p:sp>
      <p:pic>
        <p:nvPicPr>
          <p:cNvPr id="37893" name="Picture 9" descr="2016080311203936393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069259" y="3347049"/>
            <a:ext cx="3034679" cy="2320637"/>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5575236" y="2209135"/>
            <a:ext cx="5832475" cy="504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A80000"/>
                </a:solidFill>
                <a:latin typeface="微软雅黑" panose="020B0503020204020204" pitchFamily="34" charset="-122"/>
                <a:ea typeface="微软雅黑" panose="020B0503020204020204" pitchFamily="34" charset="-122"/>
              </a:rPr>
              <a:t>民事权利制度</a:t>
            </a:r>
            <a:endParaRPr lang="zh-CN" altLang="zh-CN" dirty="0">
              <a:solidFill>
                <a:srgbClr val="A80000"/>
              </a:solidFill>
              <a:latin typeface="微软雅黑" panose="020B0503020204020204" pitchFamily="34" charset="-122"/>
              <a:ea typeface="微软雅黑" panose="020B0503020204020204" pitchFamily="34" charset="-122"/>
            </a:endParaRPr>
          </a:p>
        </p:txBody>
      </p:sp>
      <p:sp>
        <p:nvSpPr>
          <p:cNvPr id="3" name="文本框 3"/>
          <p:cNvSpPr txBox="1">
            <a:spLocks noChangeArrowheads="1"/>
          </p:cNvSpPr>
          <p:nvPr/>
        </p:nvSpPr>
        <p:spPr bwMode="auto">
          <a:xfrm>
            <a:off x="4142135" y="2209135"/>
            <a:ext cx="57626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dirty="0">
                <a:solidFill>
                  <a:srgbClr val="A80000"/>
                </a:solidFill>
                <a:latin typeface="微软雅黑" panose="020B0503020204020204" pitchFamily="34" charset="-122"/>
                <a:ea typeface="微软雅黑" panose="020B0503020204020204" pitchFamily="34" charset="-122"/>
              </a:rPr>
              <a:t>四</a:t>
            </a:r>
          </a:p>
        </p:txBody>
      </p:sp>
      <p:sp>
        <p:nvSpPr>
          <p:cNvPr id="4" name="圆角矩形 2"/>
          <p:cNvSpPr>
            <a:spLocks noChangeArrowheads="1"/>
          </p:cNvSpPr>
          <p:nvPr/>
        </p:nvSpPr>
        <p:spPr bwMode="auto">
          <a:xfrm>
            <a:off x="4068316" y="2225899"/>
            <a:ext cx="723900" cy="503237"/>
          </a:xfrm>
          <a:prstGeom prst="roundRect">
            <a:avLst>
              <a:gd name="adj" fmla="val 16667"/>
            </a:avLst>
          </a:prstGeom>
          <a:noFill/>
          <a:ln w="9525">
            <a:solidFill>
              <a:schemeClr val="tx1"/>
            </a:solidFill>
            <a:round/>
          </a:ln>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anose="02010609030101010101" pitchFamily="49" charset="-122"/>
            </a:endParaRPr>
          </a:p>
        </p:txBody>
      </p:sp>
      <p:pic>
        <p:nvPicPr>
          <p:cNvPr id="39938" name="Picture 2" descr="https://timgsa.baidu.com/timg?image&amp;quality=80&amp;size=b9999_10000&amp;sec=1539367769759&amp;di=b717be480ba0ce79e9ec3e2c053eceda&amp;imgtype=0&amp;src=http%3A%2F%2Fimgsrc.baidu.com%2Fimgad%2Fpic%2Fitem%2F4ec2d5628535e5dd07680df77dc6a7efce1b6256.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6004"/>
          <a:stretch>
            <a:fillRect/>
          </a:stretch>
        </p:blipFill>
        <p:spPr bwMode="auto">
          <a:xfrm>
            <a:off x="4242772" y="3601628"/>
            <a:ext cx="3626910" cy="2249424"/>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idx="1"/>
          </p:nvPr>
        </p:nvSpPr>
        <p:spPr>
          <a:xfrm>
            <a:off x="1364298" y="2628900"/>
            <a:ext cx="10257726" cy="1600200"/>
          </a:xfrm>
          <a:noFill/>
        </p:spPr>
        <p:txBody>
          <a:bodyPr/>
          <a:lstStyle/>
          <a:p>
            <a:pPr marL="0" indent="0" eaLnBrk="1" hangingPunct="1">
              <a:lnSpc>
                <a:spcPct val="100000"/>
              </a:lnSpc>
              <a:buNone/>
            </a:pPr>
            <a:r>
              <a:rPr lang="zh-CN" altLang="en-US" sz="2000" b="1" dirty="0">
                <a:latin typeface="微软雅黑" panose="020B0503020204020204" pitchFamily="34" charset="-122"/>
                <a:ea typeface="微软雅黑" panose="020B0503020204020204" pitchFamily="34" charset="-122"/>
              </a:rPr>
              <a:t>民事权利是指自然人、法人或其他组织在民事法律关系中享有的具体权益。包括：人身权、物权、债权、继承权、知识产权等。民法是“权利本位”的法，民事权利是民事立法的根本出发点和核心内容。</a:t>
            </a:r>
          </a:p>
          <a:p>
            <a:pPr eaLnBrk="1" hangingPunct="1">
              <a:lnSpc>
                <a:spcPct val="80000"/>
              </a:lnSpc>
            </a:pPr>
            <a:endParaRPr lang="zh-CN" altLang="en-US" sz="1800" b="1" dirty="0">
              <a:ea typeface="楷体_GB2312" panose="02010609030101010101" pitchFamily="49" charset="-122"/>
            </a:endParaRPr>
          </a:p>
          <a:p>
            <a:pPr eaLnBrk="1" hangingPunct="1">
              <a:lnSpc>
                <a:spcPct val="80000"/>
              </a:lnSpc>
            </a:pPr>
            <a:endParaRPr lang="zh-CN" altLang="en-US" sz="1800" b="1" dirty="0">
              <a:ea typeface="楷体_GB2312" panose="02010609030101010101" pitchFamily="49" charset="-122"/>
            </a:endParaRPr>
          </a:p>
          <a:p>
            <a:pPr eaLnBrk="1" hangingPunct="1">
              <a:lnSpc>
                <a:spcPct val="80000"/>
              </a:lnSpc>
            </a:pPr>
            <a:endParaRPr lang="zh-CN" altLang="en-US" sz="1800" b="1" dirty="0">
              <a:ea typeface="楷体_GB2312" panose="02010609030101010101" pitchFamily="49" charset="-122"/>
            </a:endParaRPr>
          </a:p>
          <a:p>
            <a:pPr eaLnBrk="1" hangingPunct="1">
              <a:lnSpc>
                <a:spcPct val="80000"/>
              </a:lnSpc>
            </a:pPr>
            <a:endParaRPr lang="zh-CN" altLang="en-US" sz="1800" b="1" dirty="0">
              <a:ea typeface="楷体_GB2312" panose="02010609030101010101" pitchFamily="49" charset="-122"/>
            </a:endParaRPr>
          </a:p>
          <a:p>
            <a:pPr eaLnBrk="1" hangingPunct="1">
              <a:lnSpc>
                <a:spcPct val="80000"/>
              </a:lnSpc>
            </a:pPr>
            <a:endParaRPr lang="en-US" altLang="zh-CN" sz="1800" b="1" dirty="0">
              <a:ea typeface="楷体_GB2312" panose="02010609030101010101" pitchFamily="49" charset="-122"/>
            </a:endParaRPr>
          </a:p>
        </p:txBody>
      </p:sp>
      <p:sp>
        <p:nvSpPr>
          <p:cNvPr id="46084" name="Rectangle 4"/>
          <p:cNvSpPr>
            <a:spLocks noChangeArrowheads="1"/>
          </p:cNvSpPr>
          <p:nvPr/>
        </p:nvSpPr>
        <p:spPr bwMode="auto">
          <a:xfrm>
            <a:off x="2066544" y="1462881"/>
            <a:ext cx="4267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3200" b="1" dirty="0">
                <a:solidFill>
                  <a:srgbClr val="FF0000"/>
                </a:solidFill>
                <a:ea typeface="黑体" panose="02010609060101010101" charset="-122"/>
              </a:rPr>
              <a:t>民事权利制度</a:t>
            </a:r>
          </a:p>
        </p:txBody>
      </p:sp>
      <p:sp>
        <p:nvSpPr>
          <p:cNvPr id="46086" name="Rectangle 2"/>
          <p:cNvSpPr>
            <a:spLocks noChangeArrowheads="1"/>
          </p:cNvSpPr>
          <p:nvPr/>
        </p:nvSpPr>
        <p:spPr bwMode="auto">
          <a:xfrm>
            <a:off x="1364298" y="3802062"/>
            <a:ext cx="87630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marL="0" indent="0" algn="l" eaLnBrk="1" hangingPunct="1">
              <a:spcBef>
                <a:spcPct val="20000"/>
              </a:spcBef>
            </a:pPr>
            <a:endParaRPr lang="en-US" altLang="zh-CN" sz="2000" b="1" dirty="0"/>
          </a:p>
          <a:p>
            <a:pPr marL="0" indent="0" algn="l" eaLnBrk="1" hangingPunct="1">
              <a:spcBef>
                <a:spcPct val="20000"/>
              </a:spcBef>
            </a:pPr>
            <a:r>
              <a:rPr lang="zh-CN" altLang="en-US" sz="2000" b="1" dirty="0">
                <a:solidFill>
                  <a:srgbClr val="C00000"/>
                </a:solidFill>
                <a:latin typeface="微软雅黑" panose="020B0503020204020204" pitchFamily="34" charset="-122"/>
                <a:ea typeface="微软雅黑" panose="020B0503020204020204" pitchFamily="34" charset="-122"/>
              </a:rPr>
              <a:t>民事权利的内容</a:t>
            </a:r>
          </a:p>
          <a:p>
            <a:pPr algn="l" eaLnBrk="1" hangingPunct="1">
              <a:spcBef>
                <a:spcPct val="20000"/>
              </a:spcBef>
              <a:buFontTx/>
              <a:buChar char="•"/>
            </a:pPr>
            <a:endParaRPr lang="zh-CN" altLang="en-US" sz="2000" b="1" dirty="0">
              <a:solidFill>
                <a:srgbClr val="FF0000"/>
              </a:solidFill>
            </a:endParaRPr>
          </a:p>
          <a:p>
            <a:pPr algn="l" eaLnBrk="1" hangingPunct="1">
              <a:spcBef>
                <a:spcPct val="20000"/>
              </a:spcBef>
            </a:pPr>
            <a:endParaRPr lang="zh-CN" altLang="en-US" sz="2000" b="1" dirty="0">
              <a:solidFill>
                <a:srgbClr val="FF0000"/>
              </a:solidFill>
            </a:endParaRPr>
          </a:p>
          <a:p>
            <a:pPr algn="l" eaLnBrk="1" hangingPunct="1">
              <a:spcBef>
                <a:spcPct val="20000"/>
              </a:spcBef>
              <a:buFontTx/>
              <a:buChar char="•"/>
            </a:pPr>
            <a:endParaRPr lang="zh-CN" altLang="en-US" sz="2000" b="1" dirty="0">
              <a:solidFill>
                <a:srgbClr val="FF0000"/>
              </a:solidFill>
            </a:endParaRPr>
          </a:p>
          <a:p>
            <a:pPr algn="l" eaLnBrk="1" hangingPunct="1">
              <a:spcBef>
                <a:spcPct val="20000"/>
              </a:spcBef>
              <a:buFontTx/>
              <a:buChar char="•"/>
            </a:pPr>
            <a:endParaRPr lang="zh-CN" altLang="en-US" sz="2000" b="1" dirty="0"/>
          </a:p>
          <a:p>
            <a:pPr algn="l" eaLnBrk="1" hangingPunct="1">
              <a:spcBef>
                <a:spcPct val="20000"/>
              </a:spcBef>
              <a:buFontTx/>
              <a:buChar char="•"/>
            </a:pPr>
            <a:endParaRPr lang="zh-CN" altLang="en-US" sz="2000" b="1" dirty="0"/>
          </a:p>
          <a:p>
            <a:pPr algn="l" eaLnBrk="1" hangingPunct="1">
              <a:spcBef>
                <a:spcPct val="20000"/>
              </a:spcBef>
              <a:buFontTx/>
              <a:buChar char="•"/>
            </a:pPr>
            <a:endParaRPr lang="zh-CN" altLang="en-US" sz="2000" b="1" dirty="0"/>
          </a:p>
          <a:p>
            <a:pPr algn="l" eaLnBrk="1" hangingPunct="1">
              <a:spcBef>
                <a:spcPct val="20000"/>
              </a:spcBef>
              <a:buFontTx/>
              <a:buChar char="•"/>
            </a:pPr>
            <a:endParaRPr lang="zh-CN" altLang="en-US" sz="2000" b="1" dirty="0"/>
          </a:p>
          <a:p>
            <a:pPr algn="l" eaLnBrk="1" hangingPunct="1">
              <a:spcBef>
                <a:spcPct val="20000"/>
              </a:spcBef>
              <a:buFontTx/>
              <a:buChar char="•"/>
            </a:pPr>
            <a:endParaRPr lang="en-US" altLang="zh-CN" sz="2000" b="1" dirty="0"/>
          </a:p>
        </p:txBody>
      </p:sp>
      <p:sp>
        <p:nvSpPr>
          <p:cNvPr id="46087" name="Rectangle 2"/>
          <p:cNvSpPr>
            <a:spLocks noChangeArrowheads="1"/>
          </p:cNvSpPr>
          <p:nvPr/>
        </p:nvSpPr>
        <p:spPr bwMode="auto">
          <a:xfrm>
            <a:off x="3657600" y="3581400"/>
            <a:ext cx="882396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endParaRPr lang="zh-CN" altLang="en-US" sz="2000" b="1" dirty="0"/>
          </a:p>
          <a:p>
            <a:pPr algn="l" eaLnBrk="1" hangingPunct="1">
              <a:spcBef>
                <a:spcPct val="20000"/>
              </a:spcBef>
              <a:buFontTx/>
              <a:buChar char="•"/>
            </a:pPr>
            <a:r>
              <a:rPr lang="zh-CN" altLang="en-US" sz="1600" dirty="0">
                <a:latin typeface="微软雅黑" panose="020B0503020204020204" pitchFamily="34" charset="-122"/>
                <a:ea typeface="微软雅黑" panose="020B0503020204020204" pitchFamily="34" charset="-122"/>
              </a:rPr>
              <a:t>享有权利的人可以在法定范围内直接享有某种利益，或实施一定的行为</a:t>
            </a:r>
          </a:p>
          <a:p>
            <a:pPr algn="l" eaLnBrk="1" hangingPunct="1">
              <a:spcBef>
                <a:spcPct val="20000"/>
              </a:spcBef>
              <a:buFontTx/>
              <a:buChar char="•"/>
            </a:pPr>
            <a:r>
              <a:rPr lang="zh-CN" altLang="en-US" sz="1600" dirty="0">
                <a:latin typeface="微软雅黑" panose="020B0503020204020204" pitchFamily="34" charset="-122"/>
                <a:ea typeface="微软雅黑" panose="020B0503020204020204" pitchFamily="34" charset="-122"/>
              </a:rPr>
              <a:t>享有权利的人可以要求负有义务的人为一定行为或不为一定的行为</a:t>
            </a:r>
          </a:p>
          <a:p>
            <a:pPr algn="l" eaLnBrk="1" hangingPunct="1">
              <a:spcBef>
                <a:spcPct val="20000"/>
              </a:spcBef>
              <a:buFontTx/>
              <a:buChar char="•"/>
            </a:pPr>
            <a:r>
              <a:rPr lang="zh-CN" altLang="en-US" sz="1600" dirty="0">
                <a:latin typeface="微软雅黑" panose="020B0503020204020204" pitchFamily="34" charset="-122"/>
                <a:ea typeface="微软雅黑" panose="020B0503020204020204" pitchFamily="34" charset="-122"/>
              </a:rPr>
              <a:t>享有权利的人在其权利受到侵犯时，可以自行保护或请求有关国家机关予以保护</a:t>
            </a:r>
            <a:endParaRPr lang="zh-CN" altLang="en-US" sz="14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b="1" dirty="0"/>
          </a:p>
          <a:p>
            <a:pPr algn="l" eaLnBrk="1" hangingPunct="1">
              <a:spcBef>
                <a:spcPct val="20000"/>
              </a:spcBef>
              <a:buFontTx/>
              <a:buChar char="•"/>
            </a:pPr>
            <a:endParaRPr lang="en-US" altLang="zh-CN" sz="2000" b="1" dirty="0"/>
          </a:p>
        </p:txBody>
      </p:sp>
      <p:sp>
        <p:nvSpPr>
          <p:cNvPr id="46089" name="AutoShape 13" descr="Z"/>
          <p:cNvSpPr>
            <a:spLocks noChangeAspect="1" noChangeArrowheads="1"/>
          </p:cNvSpPr>
          <p:nvPr/>
        </p:nvSpPr>
        <p:spPr bwMode="auto">
          <a:xfrm>
            <a:off x="1608138" y="0"/>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endParaRPr lang="zh-CN" altLang="en-US"/>
          </a:p>
        </p:txBody>
      </p:sp>
      <p:sp>
        <p:nvSpPr>
          <p:cNvPr id="46090" name="AutoShape 15" descr="Z"/>
          <p:cNvSpPr>
            <a:spLocks noChangeAspect="1" noChangeArrowheads="1"/>
          </p:cNvSpPr>
          <p:nvPr/>
        </p:nvSpPr>
        <p:spPr bwMode="auto">
          <a:xfrm>
            <a:off x="5943600" y="3276600"/>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endParaRPr lang="zh-CN" altLang="en-US"/>
          </a:p>
        </p:txBody>
      </p:sp>
      <p:pic>
        <p:nvPicPr>
          <p:cNvPr id="46091" name="Picture 17" descr="14779638386333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24400" y="5451348"/>
            <a:ext cx="27432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4294967295"/>
          </p:nvPr>
        </p:nvSpPr>
        <p:spPr>
          <a:xfrm>
            <a:off x="1387929" y="2914650"/>
            <a:ext cx="5445578" cy="2988129"/>
          </a:xfrm>
          <a:prstGeom prst="rect">
            <a:avLst/>
          </a:prstGeom>
          <a:noFill/>
        </p:spPr>
        <p:txBody>
          <a:bodyPr/>
          <a:lstStyle/>
          <a:p>
            <a:pPr eaLnBrk="1" hangingPunct="1">
              <a:lnSpc>
                <a:spcPct val="100000"/>
              </a:lnSpc>
            </a:pPr>
            <a:r>
              <a:rPr lang="zh-CN" altLang="en-US" sz="2000" dirty="0">
                <a:latin typeface="微软雅黑" panose="020B0503020204020204" pitchFamily="34" charset="-122"/>
                <a:ea typeface="微软雅黑" panose="020B0503020204020204" pitchFamily="34" charset="-122"/>
              </a:rPr>
              <a:t>人身权指民事主体依法享有的与其特定人身不可分离的无直接财产内容的民事权利。</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人身权的法律特征：与权利主体的人格或身份不可分离、不具有财产内容、与财产权有一定联系。</a:t>
            </a:r>
          </a:p>
        </p:txBody>
      </p:sp>
      <p:sp>
        <p:nvSpPr>
          <p:cNvPr id="47108" name="Rectangle 4"/>
          <p:cNvSpPr>
            <a:spLocks noChangeArrowheads="1"/>
          </p:cNvSpPr>
          <p:nvPr/>
        </p:nvSpPr>
        <p:spPr bwMode="auto">
          <a:xfrm>
            <a:off x="2819400" y="1524001"/>
            <a:ext cx="3657600"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zh-CN" altLang="en-US" sz="3200" b="1">
                <a:solidFill>
                  <a:srgbClr val="FF0000"/>
                </a:solidFill>
                <a:ea typeface="黑体" panose="02010609060101010101" charset="-122"/>
              </a:rPr>
              <a:t>（一）人身权</a:t>
            </a:r>
          </a:p>
        </p:txBody>
      </p:sp>
      <p:pic>
        <p:nvPicPr>
          <p:cNvPr id="47109" name="Picture 7" descr="ad"/>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19872" y="3072384"/>
            <a:ext cx="1981200" cy="232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51" descr="002511f65329132cde810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667000" y="1905000"/>
            <a:ext cx="8314944"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2" name="Picture 55" descr="277586big"/>
          <p:cNvPicPr>
            <a:picLocks noChangeAspect="1" noChangeArrowheads="1"/>
          </p:cNvPicPr>
          <p:nvPr/>
        </p:nvPicPr>
        <p:blipFill>
          <a:blip r:embed="rId3">
            <a:extLst>
              <a:ext uri="{28A0092B-C50C-407E-A947-70E740481C1C}">
                <a14:useLocalDpi xmlns:a14="http://schemas.microsoft.com/office/drawing/2010/main" xmlns="" val="0"/>
              </a:ext>
            </a:extLst>
          </a:blip>
          <a:srcRect l="6667" t="23245" r="39999" b="65132"/>
          <a:stretch>
            <a:fillRect/>
          </a:stretch>
        </p:blipFill>
        <p:spPr bwMode="auto">
          <a:xfrm>
            <a:off x="2209800" y="1676401"/>
            <a:ext cx="1828800"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3" name="Picture 59" descr="2C329829780DE30D10E5542D62D6D38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470392" y="5224273"/>
            <a:ext cx="2247900" cy="968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155" name="Rectangle 2"/>
          <p:cNvSpPr>
            <a:spLocks noChangeArrowheads="1"/>
          </p:cNvSpPr>
          <p:nvPr/>
        </p:nvSpPr>
        <p:spPr bwMode="auto">
          <a:xfrm>
            <a:off x="920496" y="2654808"/>
            <a:ext cx="3870960"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20000"/>
              </a:spcBef>
              <a:buFontTx/>
              <a:buChar char="•"/>
            </a:pPr>
            <a:r>
              <a:rPr lang="zh-CN" altLang="en-US" sz="2000" dirty="0">
                <a:latin typeface="微软雅黑" panose="020B0503020204020204" pitchFamily="34" charset="-122"/>
                <a:ea typeface="微软雅黑" panose="020B0503020204020204" pitchFamily="34" charset="-122"/>
              </a:rPr>
              <a:t>人格权是指民事主体平等享有的、经法律认可、以人格利益为客体、作为民事权利义务主体应当具备的基本权利。</a:t>
            </a:r>
          </a:p>
          <a:p>
            <a:pPr algn="l" eaLnBrk="1" hangingPunct="1">
              <a:spcBef>
                <a:spcPct val="20000"/>
              </a:spcBef>
              <a:buFontTx/>
              <a:buChar char="•"/>
            </a:pPr>
            <a:endParaRPr lang="zh-CN" altLang="en-US" dirty="0">
              <a:latin typeface="微软雅黑" panose="020B0503020204020204" pitchFamily="34" charset="-122"/>
              <a:ea typeface="微软雅黑" panose="020B0503020204020204" pitchFamily="34" charset="-122"/>
            </a:endParaRPr>
          </a:p>
          <a:p>
            <a:pPr algn="l" eaLnBrk="1" hangingPunct="1">
              <a:spcBef>
                <a:spcPct val="20000"/>
              </a:spcBef>
            </a:pPr>
            <a:endParaRPr lang="zh-CN" altLang="en-US"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dirty="0">
              <a:latin typeface="微软雅黑" panose="020B0503020204020204" pitchFamily="34" charset="-122"/>
              <a:ea typeface="微软雅黑" panose="020B0503020204020204" pitchFamily="34" charset="-122"/>
            </a:endParaRPr>
          </a:p>
          <a:p>
            <a:pPr algn="l" eaLnBrk="1" hangingPunct="1">
              <a:spcBef>
                <a:spcPct val="20000"/>
              </a:spcBef>
            </a:pPr>
            <a:endParaRPr lang="en-US" altLang="zh-CN" dirty="0">
              <a:latin typeface="微软雅黑" panose="020B0503020204020204" pitchFamily="34" charset="-122"/>
              <a:ea typeface="微软雅黑" panose="020B0503020204020204" pitchFamily="34" charset="-122"/>
            </a:endParaRPr>
          </a:p>
        </p:txBody>
      </p:sp>
      <p:pic>
        <p:nvPicPr>
          <p:cNvPr id="49157" name="Picture 31" descr="53f16508a31059802072605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57926" y="1693178"/>
            <a:ext cx="519684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6" name="Rectangle 29"/>
          <p:cNvSpPr>
            <a:spLocks noChangeArrowheads="1"/>
          </p:cNvSpPr>
          <p:nvPr/>
        </p:nvSpPr>
        <p:spPr bwMode="auto">
          <a:xfrm>
            <a:off x="2590800" y="1752601"/>
            <a:ext cx="1235916"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zh-CN" altLang="en-US" sz="3200" b="1">
                <a:solidFill>
                  <a:srgbClr val="FF0000"/>
                </a:solidFill>
                <a:ea typeface="黑体" panose="02010609060101010101" charset="-122"/>
              </a:rPr>
              <a:t>人格权</a:t>
            </a:r>
          </a:p>
        </p:txBody>
      </p:sp>
      <p:sp>
        <p:nvSpPr>
          <p:cNvPr id="49158" name="Rectangle 2"/>
          <p:cNvSpPr>
            <a:spLocks noChangeArrowheads="1"/>
          </p:cNvSpPr>
          <p:nvPr/>
        </p:nvSpPr>
        <p:spPr bwMode="auto">
          <a:xfrm>
            <a:off x="920496" y="5023104"/>
            <a:ext cx="10747248"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endParaRPr lang="zh-CN" altLang="en-US" sz="2000" b="1" dirty="0">
              <a:latin typeface="楷体_GB2312" panose="02010609030101010101" pitchFamily="49" charset="-122"/>
            </a:endParaRPr>
          </a:p>
          <a:p>
            <a:pPr>
              <a:spcBef>
                <a:spcPct val="20000"/>
              </a:spcBef>
              <a:buFontTx/>
              <a:buChar char="•"/>
            </a:pPr>
            <a:r>
              <a:rPr lang="zh-CN" altLang="en-US" sz="2000" dirty="0">
                <a:latin typeface="微软雅黑" panose="020B0503020204020204" pitchFamily="34" charset="-122"/>
                <a:ea typeface="微软雅黑" panose="020B0503020204020204" pitchFamily="34" charset="-122"/>
              </a:rPr>
              <a:t>人格权法律特征：作为民事主体应当具备的，经法律认可的，民事主体享有的人格权完全平等、以人格利益为客体。</a:t>
            </a:r>
          </a:p>
          <a:p>
            <a:pPr algn="l" eaLnBrk="1" hangingPunct="1">
              <a:spcBef>
                <a:spcPct val="20000"/>
              </a:spcBef>
              <a:buFontTx/>
              <a:buChar char="•"/>
            </a:pPr>
            <a:endParaRPr lang="zh-CN" altLang="en-US" sz="2000" b="1" dirty="0">
              <a:latin typeface="楷体_GB2312" panose="02010609030101010101" pitchFamily="49" charset="-122"/>
            </a:endParaRPr>
          </a:p>
          <a:p>
            <a:pPr algn="l" eaLnBrk="1" hangingPunct="1">
              <a:spcBef>
                <a:spcPct val="20000"/>
              </a:spcBef>
            </a:pPr>
            <a:endParaRPr lang="en-US" altLang="zh-CN" sz="2000" b="1" dirty="0">
              <a:latin typeface="楷体_GB2312" panose="02010609030101010101"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ChangeArrowheads="1"/>
          </p:cNvSpPr>
          <p:nvPr/>
        </p:nvSpPr>
        <p:spPr bwMode="auto">
          <a:xfrm>
            <a:off x="768096" y="2362200"/>
            <a:ext cx="5327904"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隐私权是自然人对属于自己私人生活的范畴的事项依法自由支配并排斥他人非法干涉的权利。</a:t>
            </a: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隐私权的内容：隐私控制权、隐私利用权、隐私维护权。</a:t>
            </a:r>
          </a:p>
          <a:p>
            <a:pPr algn="l" eaLnBrk="1" hangingPunct="1">
              <a:spcBef>
                <a:spcPct val="20000"/>
              </a:spcBef>
              <a:buFontTx/>
              <a:buChar char="•"/>
            </a:pPr>
            <a:endParaRPr lang="zh-CN" altLang="en-US" b="1" dirty="0">
              <a:latin typeface="楷体_GB2312" panose="02010609030101010101" pitchFamily="49" charset="-122"/>
            </a:endParaRPr>
          </a:p>
          <a:p>
            <a:pPr algn="l" eaLnBrk="1" hangingPunct="1">
              <a:spcBef>
                <a:spcPct val="20000"/>
              </a:spcBef>
              <a:buFontTx/>
              <a:buChar char="•"/>
            </a:pPr>
            <a:endParaRPr lang="en-US" altLang="zh-CN" b="1" dirty="0">
              <a:latin typeface="楷体_GB2312" panose="02010609030101010101" pitchFamily="49" charset="-122"/>
            </a:endParaRPr>
          </a:p>
          <a:p>
            <a:pPr algn="l" eaLnBrk="1" hangingPunct="1">
              <a:spcBef>
                <a:spcPct val="20000"/>
              </a:spcBef>
              <a:buFontTx/>
              <a:buChar char="•"/>
            </a:pPr>
            <a:endParaRPr lang="zh-CN" altLang="en-US" sz="2000" b="1" dirty="0">
              <a:latin typeface="楷体_GB2312" panose="02010609030101010101" pitchFamily="49" charset="-122"/>
            </a:endParaRPr>
          </a:p>
          <a:p>
            <a:pPr algn="l" eaLnBrk="1" hangingPunct="1">
              <a:spcBef>
                <a:spcPct val="20000"/>
              </a:spcBef>
              <a:buFontTx/>
              <a:buChar char="•"/>
            </a:pPr>
            <a:endParaRPr lang="zh-CN" altLang="en-US" sz="2000" b="1" dirty="0">
              <a:latin typeface="楷体_GB2312" panose="02010609030101010101" pitchFamily="49" charset="-122"/>
            </a:endParaRPr>
          </a:p>
          <a:p>
            <a:pPr algn="l" eaLnBrk="1" hangingPunct="1">
              <a:spcBef>
                <a:spcPct val="20000"/>
              </a:spcBef>
            </a:pPr>
            <a:endParaRPr lang="en-US" altLang="zh-CN" sz="2000" b="1" dirty="0">
              <a:latin typeface="楷体_GB2312" panose="02010609030101010101" pitchFamily="49" charset="-122"/>
            </a:endParaRPr>
          </a:p>
        </p:txBody>
      </p:sp>
      <p:sp>
        <p:nvSpPr>
          <p:cNvPr id="50180" name="Rectangle 4"/>
          <p:cNvSpPr>
            <a:spLocks noChangeArrowheads="1"/>
          </p:cNvSpPr>
          <p:nvPr/>
        </p:nvSpPr>
        <p:spPr bwMode="auto">
          <a:xfrm>
            <a:off x="2590801" y="1371600"/>
            <a:ext cx="2854325" cy="427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zh-CN" altLang="en-US" sz="2800" b="1">
                <a:solidFill>
                  <a:srgbClr val="FF0000"/>
                </a:solidFill>
                <a:ea typeface="黑体" panose="02010609060101010101" charset="-122"/>
              </a:rPr>
              <a:t>人格权</a:t>
            </a:r>
            <a:r>
              <a:rPr lang="en-US" altLang="zh-CN" sz="2800" b="1">
                <a:solidFill>
                  <a:srgbClr val="FF0000"/>
                </a:solidFill>
                <a:ea typeface="黑体" panose="02010609060101010101" charset="-122"/>
              </a:rPr>
              <a:t>——</a:t>
            </a:r>
            <a:r>
              <a:rPr lang="zh-CN" altLang="en-US" sz="2800" b="1">
                <a:solidFill>
                  <a:srgbClr val="FF0000"/>
                </a:solidFill>
                <a:ea typeface="黑体" panose="02010609060101010101" charset="-122"/>
              </a:rPr>
              <a:t>隐私权</a:t>
            </a:r>
          </a:p>
        </p:txBody>
      </p:sp>
      <p:pic>
        <p:nvPicPr>
          <p:cNvPr id="50181" name="Picture 8" descr="30000137895413270189271691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66099" y="2362200"/>
            <a:ext cx="2222813" cy="1670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2" name="Picture 2" descr="C:\Users\lenovo\Desktop\下载 (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60764" y="2362200"/>
            <a:ext cx="2151252" cy="1670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3" name="Picture 10" descr="2eda_c4e1b1c6_0665_3d66_f4cd_d83c75a617c1_1"/>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9160764" y="5062728"/>
            <a:ext cx="2038350" cy="1455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4" name="Picture 12" descr="051524e6b11aac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096000" y="5062728"/>
            <a:ext cx="2133600" cy="1391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85" name="Picture 14" descr="11811322672030011717"/>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822448" y="5062728"/>
            <a:ext cx="2209800" cy="1455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4"/>
          <p:cNvSpPr txBox="1">
            <a:spLocks noChangeArrowheads="1"/>
          </p:cNvSpPr>
          <p:nvPr/>
        </p:nvSpPr>
        <p:spPr bwMode="auto">
          <a:xfrm>
            <a:off x="2514600" y="1371600"/>
            <a:ext cx="6553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自然人的个人信息权受法律保护</a:t>
            </a:r>
          </a:p>
        </p:txBody>
      </p:sp>
      <p:sp>
        <p:nvSpPr>
          <p:cNvPr id="51204" name="Rectangle 2"/>
          <p:cNvSpPr>
            <a:spLocks noChangeArrowheads="1"/>
          </p:cNvSpPr>
          <p:nvPr/>
        </p:nvSpPr>
        <p:spPr bwMode="auto">
          <a:xfrm>
            <a:off x="871728" y="2697164"/>
            <a:ext cx="7056120"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个人信息是指与特定个人相关联的，反映个体特征的、具有可识别性的符号系统，包括个人身份、工作、家庭、财产、健康等方面的信息。</a:t>
            </a: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个人信息的特征：个人性，主体仅限于自然人；人格利益性；可识别性。</a:t>
            </a: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个人信息保护的内容：依法取得，不得非法收集；确保信息安全；不得非法利用。</a:t>
            </a: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b="1" dirty="0">
              <a:latin typeface="楷体_GB2312" panose="02010609030101010101" pitchFamily="49" charset="-122"/>
            </a:endParaRPr>
          </a:p>
          <a:p>
            <a:pPr algn="l" eaLnBrk="1" hangingPunct="1">
              <a:spcBef>
                <a:spcPct val="20000"/>
              </a:spcBef>
              <a:buFontTx/>
              <a:buChar char="•"/>
            </a:pPr>
            <a:endParaRPr lang="zh-CN" altLang="en-US" sz="2000" b="1" dirty="0">
              <a:latin typeface="楷体_GB2312" panose="02010609030101010101" pitchFamily="49" charset="-122"/>
            </a:endParaRPr>
          </a:p>
          <a:p>
            <a:pPr algn="l" eaLnBrk="1" hangingPunct="1">
              <a:spcBef>
                <a:spcPct val="20000"/>
              </a:spcBef>
            </a:pPr>
            <a:endParaRPr lang="en-US" altLang="zh-CN" sz="2000" b="1" dirty="0">
              <a:latin typeface="楷体_GB2312" panose="02010609030101010101" pitchFamily="49" charset="-122"/>
            </a:endParaRPr>
          </a:p>
        </p:txBody>
      </p:sp>
      <p:pic>
        <p:nvPicPr>
          <p:cNvPr id="51205" name="Picture 2" descr="C:\Users\lenovo\Desktop\06fa72e77308b464c48017a5af584f8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22208" y="3258313"/>
            <a:ext cx="2400300" cy="208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ChangeArrowheads="1"/>
          </p:cNvSpPr>
          <p:nvPr/>
        </p:nvSpPr>
        <p:spPr bwMode="auto">
          <a:xfrm>
            <a:off x="603504" y="2895600"/>
            <a:ext cx="4425696"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身份权是民事主体基于某种特定的身份享有的民事权利，并非每个民事主体都享有，只有当民事主体从事某种行为或因婚姻、家庭关系而取得某种身份时才能享有。</a:t>
            </a:r>
          </a:p>
          <a:p>
            <a:pPr algn="l" eaLnBrk="1" hangingPunct="1">
              <a:spcBef>
                <a:spcPct val="20000"/>
              </a:spcBef>
              <a:buFontTx/>
              <a:buChar char="•"/>
            </a:pPr>
            <a:endParaRPr lang="zh-CN" altLang="en-US" sz="1800" b="1" dirty="0">
              <a:latin typeface="楷体_GB2312" panose="02010609030101010101" pitchFamily="49" charset="-122"/>
            </a:endParaRPr>
          </a:p>
          <a:p>
            <a:pPr algn="l" eaLnBrk="1" hangingPunct="1">
              <a:spcBef>
                <a:spcPct val="20000"/>
              </a:spcBef>
            </a:pPr>
            <a:endParaRPr lang="zh-CN" altLang="en-US" sz="2000" b="1" dirty="0">
              <a:latin typeface="楷体_GB2312" panose="02010609030101010101" pitchFamily="49" charset="-122"/>
            </a:endParaRPr>
          </a:p>
          <a:p>
            <a:pPr algn="l" eaLnBrk="1" hangingPunct="1">
              <a:spcBef>
                <a:spcPct val="20000"/>
              </a:spcBef>
              <a:buFontTx/>
              <a:buChar char="•"/>
            </a:pPr>
            <a:endParaRPr lang="zh-CN" altLang="en-US" sz="2000" b="1" dirty="0">
              <a:latin typeface="楷体_GB2312" panose="02010609030101010101" pitchFamily="49" charset="-122"/>
            </a:endParaRPr>
          </a:p>
          <a:p>
            <a:pPr algn="l" eaLnBrk="1" hangingPunct="1">
              <a:spcBef>
                <a:spcPct val="20000"/>
              </a:spcBef>
            </a:pPr>
            <a:endParaRPr lang="en-US" altLang="zh-CN" sz="2000" b="1" dirty="0">
              <a:latin typeface="楷体_GB2312" panose="02010609030101010101" pitchFamily="49" charset="-122"/>
            </a:endParaRPr>
          </a:p>
        </p:txBody>
      </p:sp>
      <p:sp>
        <p:nvSpPr>
          <p:cNvPr id="52228" name="Rectangle 4"/>
          <p:cNvSpPr>
            <a:spLocks noChangeArrowheads="1"/>
          </p:cNvSpPr>
          <p:nvPr/>
        </p:nvSpPr>
        <p:spPr bwMode="auto">
          <a:xfrm>
            <a:off x="2590800" y="1752601"/>
            <a:ext cx="1235916"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zh-CN" altLang="en-US" sz="3200" b="1">
                <a:solidFill>
                  <a:srgbClr val="FF0000"/>
                </a:solidFill>
                <a:ea typeface="黑体" panose="02010609060101010101" charset="-122"/>
              </a:rPr>
              <a:t>身份权</a:t>
            </a:r>
          </a:p>
        </p:txBody>
      </p:sp>
      <p:sp>
        <p:nvSpPr>
          <p:cNvPr id="52229" name="Rectangle 2"/>
          <p:cNvSpPr>
            <a:spLocks noChangeArrowheads="1"/>
          </p:cNvSpPr>
          <p:nvPr/>
        </p:nvSpPr>
        <p:spPr bwMode="auto">
          <a:xfrm>
            <a:off x="603504" y="5257800"/>
            <a:ext cx="10341864"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endParaRPr lang="zh-CN" altLang="en-US" sz="2000" b="1" dirty="0">
              <a:latin typeface="楷体_GB2312" panose="02010609030101010101" pitchFamily="49" charset="-122"/>
            </a:endParaRPr>
          </a:p>
          <a:p>
            <a:pPr algn="l">
              <a:spcBef>
                <a:spcPct val="20000"/>
              </a:spcBef>
              <a:buFontTx/>
              <a:buChar char="•"/>
            </a:pPr>
            <a:r>
              <a:rPr lang="zh-CN" altLang="en-US" sz="2000" dirty="0">
                <a:latin typeface="微软雅黑" panose="020B0503020204020204" pitchFamily="34" charset="-122"/>
                <a:ea typeface="微软雅黑" panose="020B0503020204020204" pitchFamily="34" charset="-122"/>
              </a:rPr>
              <a:t>身份权法律特征：基于特定身份而取得；身份权不是民事主体所必须享有的权利；身份权的客体是身份利益，而非人格利益；身份权虽然在本质上是权利，但也包含着义务。</a:t>
            </a: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b="1" dirty="0">
              <a:latin typeface="楷体_GB2312" panose="02010609030101010101" pitchFamily="49" charset="-122"/>
            </a:endParaRPr>
          </a:p>
          <a:p>
            <a:pPr algn="l" eaLnBrk="1" hangingPunct="1">
              <a:spcBef>
                <a:spcPct val="20000"/>
              </a:spcBef>
            </a:pPr>
            <a:endParaRPr lang="en-US" altLang="zh-CN" sz="2000" b="1" dirty="0">
              <a:latin typeface="楷体_GB2312" panose="02010609030101010101" pitchFamily="49" charset="-122"/>
            </a:endParaRPr>
          </a:p>
        </p:txBody>
      </p:sp>
      <p:pic>
        <p:nvPicPr>
          <p:cNvPr id="52230" name="Picture 8" descr="53f16568a31059802072605c"/>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58384" y="1606296"/>
            <a:ext cx="6181344"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6" descr="caae6809527aebbc2eddd4c4"/>
          <p:cNvPicPr>
            <a:picLocks noChangeAspect="1" noChangeArrowheads="1"/>
          </p:cNvPicPr>
          <p:nvPr/>
        </p:nvPicPr>
        <p:blipFill>
          <a:blip r:embed="rId2">
            <a:extLst>
              <a:ext uri="{28A0092B-C50C-407E-A947-70E740481C1C}">
                <a14:useLocalDpi xmlns:a14="http://schemas.microsoft.com/office/drawing/2010/main" xmlns="" val="0"/>
              </a:ext>
            </a:extLst>
          </a:blip>
          <a:srcRect t="14685" b="22377"/>
          <a:stretch>
            <a:fillRect/>
          </a:stretch>
        </p:blipFill>
        <p:spPr bwMode="auto">
          <a:xfrm>
            <a:off x="2014728" y="838200"/>
            <a:ext cx="9287256" cy="601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252" name="Rectangle 4"/>
          <p:cNvSpPr>
            <a:spLocks noChangeArrowheads="1"/>
          </p:cNvSpPr>
          <p:nvPr/>
        </p:nvSpPr>
        <p:spPr bwMode="auto">
          <a:xfrm>
            <a:off x="371856" y="1283208"/>
            <a:ext cx="1530096" cy="1175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ctr" eaLnBrk="1" hangingPunct="1">
              <a:spcBef>
                <a:spcPct val="20000"/>
              </a:spcBef>
            </a:pPr>
            <a:r>
              <a:rPr lang="zh-CN" altLang="en-US" sz="3200" b="1" dirty="0">
                <a:solidFill>
                  <a:srgbClr val="FF0000"/>
                </a:solidFill>
                <a:ea typeface="黑体" panose="02010609060101010101" charset="-122"/>
              </a:rPr>
              <a:t>（二）    </a:t>
            </a:r>
            <a:endParaRPr lang="en-US" altLang="zh-CN" sz="3200" b="1" dirty="0">
              <a:solidFill>
                <a:srgbClr val="FF0000"/>
              </a:solidFill>
              <a:ea typeface="黑体" panose="02010609060101010101" charset="-122"/>
            </a:endParaRPr>
          </a:p>
          <a:p>
            <a:pPr algn="ctr" eaLnBrk="1" hangingPunct="1">
              <a:spcBef>
                <a:spcPct val="20000"/>
              </a:spcBef>
            </a:pPr>
            <a:r>
              <a:rPr lang="zh-CN" altLang="en-US" sz="3200" b="1" dirty="0">
                <a:solidFill>
                  <a:srgbClr val="FF0000"/>
                </a:solidFill>
                <a:ea typeface="黑体" panose="02010609060101010101" charset="-122"/>
              </a:rPr>
              <a:t>物权</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285335" y="1998454"/>
            <a:ext cx="6625088" cy="4525963"/>
          </a:xfrm>
        </p:spPr>
        <p:txBody>
          <a:bodyPr/>
          <a:lstStyle/>
          <a:p>
            <a:pPr>
              <a:buFont typeface="Wingdings 3" panose="05040102010807070707" pitchFamily="18" charset="2"/>
              <a:buNone/>
            </a:pPr>
            <a:r>
              <a:rPr lang="en-US" altLang="zh-CN" sz="2800" dirty="0"/>
              <a:t>  </a:t>
            </a:r>
            <a:r>
              <a:rPr lang="zh-CN" altLang="en-US" dirty="0">
                <a:solidFill>
                  <a:srgbClr val="002060"/>
                </a:solidFill>
                <a:latin typeface="华文琥珀" panose="02010800040101010101" pitchFamily="2" charset="-122"/>
                <a:ea typeface="华文琥珀" panose="02010800040101010101" pitchFamily="2" charset="-122"/>
              </a:rPr>
              <a:t>为什么制定</a:t>
            </a:r>
            <a:r>
              <a:rPr lang="en-US" altLang="zh-CN" dirty="0">
                <a:solidFill>
                  <a:srgbClr val="002060"/>
                </a:solidFill>
                <a:latin typeface="华文琥珀" panose="02010800040101010101" pitchFamily="2" charset="-122"/>
                <a:ea typeface="华文琥珀" panose="02010800040101010101" pitchFamily="2" charset="-122"/>
              </a:rPr>
              <a:t>《</a:t>
            </a:r>
            <a:r>
              <a:rPr lang="zh-CN" altLang="en-US" dirty="0">
                <a:solidFill>
                  <a:srgbClr val="002060"/>
                </a:solidFill>
                <a:latin typeface="华文琥珀" panose="02010800040101010101" pitchFamily="2" charset="-122"/>
                <a:ea typeface="华文琥珀" panose="02010800040101010101" pitchFamily="2" charset="-122"/>
              </a:rPr>
              <a:t>民法典</a:t>
            </a:r>
            <a:r>
              <a:rPr lang="en-US" altLang="zh-CN" dirty="0">
                <a:solidFill>
                  <a:srgbClr val="002060"/>
                </a:solidFill>
                <a:latin typeface="华文琥珀" panose="02010800040101010101" pitchFamily="2" charset="-122"/>
                <a:ea typeface="华文琥珀" panose="02010800040101010101" pitchFamily="2" charset="-122"/>
              </a:rPr>
              <a:t>》</a:t>
            </a:r>
          </a:p>
          <a:p>
            <a:pPr>
              <a:buFont typeface="Wingdings 3" panose="05040102010807070707" pitchFamily="18" charset="2"/>
              <a:buNone/>
            </a:pPr>
            <a:r>
              <a:rPr lang="en-US" altLang="zh-CN" sz="2400" dirty="0">
                <a:solidFill>
                  <a:srgbClr val="FF0000"/>
                </a:solidFill>
              </a:rPr>
              <a:t>     </a:t>
            </a:r>
          </a:p>
        </p:txBody>
      </p:sp>
      <p:sp>
        <p:nvSpPr>
          <p:cNvPr id="3" name="Rectangle 2"/>
          <p:cNvSpPr txBox="1">
            <a:spLocks noChangeArrowheads="1"/>
          </p:cNvSpPr>
          <p:nvPr/>
        </p:nvSpPr>
        <p:spPr>
          <a:xfrm>
            <a:off x="923026" y="3403772"/>
            <a:ext cx="6909759" cy="338521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zh-CN" sz="2000" dirty="0">
                <a:solidFill>
                  <a:srgbClr val="C00000"/>
                </a:solidFill>
                <a:latin typeface="微软雅黑" panose="020B0503020204020204" pitchFamily="34" charset="-122"/>
                <a:ea typeface="微软雅黑" panose="020B0503020204020204" pitchFamily="34" charset="-122"/>
              </a:rPr>
              <a:t>法典化运动</a:t>
            </a:r>
            <a:r>
              <a:rPr lang="zh-CN" altLang="en-US" sz="2000" dirty="0">
                <a:solidFill>
                  <a:srgbClr val="C00000"/>
                </a:solidFill>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现在世界上共有民法典</a:t>
            </a:r>
            <a:r>
              <a:rPr lang="en-US" altLang="zh-CN" sz="2000" dirty="0">
                <a:latin typeface="微软雅黑" panose="020B0503020204020204" pitchFamily="34" charset="-122"/>
                <a:ea typeface="微软雅黑" panose="020B0503020204020204" pitchFamily="34" charset="-122"/>
              </a:rPr>
              <a:t>150</a:t>
            </a:r>
            <a:r>
              <a:rPr lang="zh-CN" altLang="zh-CN" sz="2000" dirty="0">
                <a:latin typeface="微软雅黑" panose="020B0503020204020204" pitchFamily="34" charset="-122"/>
                <a:ea typeface="微软雅黑" panose="020B0503020204020204" pitchFamily="34" charset="-122"/>
              </a:rPr>
              <a:t>多</a:t>
            </a:r>
            <a:r>
              <a:rPr lang="zh-CN" altLang="en-US" sz="2000" dirty="0">
                <a:latin typeface="微软雅黑" panose="020B0503020204020204" pitchFamily="34" charset="-122"/>
                <a:ea typeface="微软雅黑" panose="020B0503020204020204" pitchFamily="34" charset="-122"/>
              </a:rPr>
              <a:t>部</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C00000"/>
                </a:solidFill>
                <a:latin typeface="微软雅黑" panose="020B0503020204020204" pitchFamily="34" charset="-122"/>
                <a:ea typeface="微软雅黑" panose="020B0503020204020204" pitchFamily="34" charset="-122"/>
              </a:rPr>
              <a:t>法律传统：</a:t>
            </a:r>
            <a:r>
              <a:rPr lang="zh-CN" altLang="en-US" sz="2000" dirty="0">
                <a:latin typeface="微软雅黑" panose="020B0503020204020204" pitchFamily="34" charset="-122"/>
                <a:ea typeface="微软雅黑" panose="020B0503020204020204" pitchFamily="34" charset="-122"/>
              </a:rPr>
              <a:t>从古代到近现代常常修律，如法经、唐律等</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C00000"/>
                </a:solidFill>
                <a:latin typeface="微软雅黑" panose="020B0503020204020204" pitchFamily="34" charset="-122"/>
                <a:ea typeface="微软雅黑" panose="020B0503020204020204" pitchFamily="34" charset="-122"/>
              </a:rPr>
              <a:t>现实需要：</a:t>
            </a:r>
            <a:r>
              <a:rPr lang="zh-CN" altLang="en-US" sz="2000" dirty="0">
                <a:latin typeface="微软雅黑" panose="020B0503020204020204" pitchFamily="34" charset="-122"/>
                <a:ea typeface="微软雅黑" panose="020B0503020204020204" pitchFamily="34" charset="-122"/>
              </a:rPr>
              <a:t>国家治理、经济发展、社会生活、民法体系化</a:t>
            </a:r>
            <a:endParaRPr lang="en-US" altLang="zh-CN" sz="2000" dirty="0">
              <a:latin typeface="微软雅黑" panose="020B0503020204020204" pitchFamily="34" charset="-122"/>
              <a:ea typeface="微软雅黑" panose="020B0503020204020204" pitchFamily="34" charset="-122"/>
            </a:endParaRPr>
          </a:p>
        </p:txBody>
      </p:sp>
      <p:pic>
        <p:nvPicPr>
          <p:cNvPr id="32770" name="Picture 2" descr="https://timgsa.baidu.com/timg?image&amp;quality=80&amp;size=b9999_10000&amp;sec=1604895190221&amp;di=cb93ab2d4ffb9e2bf9b4e14ec65a47f7&amp;imgtype=0&amp;src=http%3A%2F%2Fp8.itc.cn%2Fimages03%2F20200530%2Fc03ac33ae13f44f0926a3143bf2dfd62.jpe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b="11089"/>
          <a:stretch>
            <a:fillRect/>
          </a:stretch>
        </p:blipFill>
        <p:spPr bwMode="auto">
          <a:xfrm>
            <a:off x="8444734" y="3335352"/>
            <a:ext cx="2824240" cy="2511045"/>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idx="1"/>
          </p:nvPr>
        </p:nvSpPr>
        <p:spPr>
          <a:xfrm>
            <a:off x="1271588" y="2482798"/>
            <a:ext cx="10360151" cy="4525963"/>
          </a:xfrm>
        </p:spPr>
        <p:txBody>
          <a:bodyPr/>
          <a:lstStyle/>
          <a:p>
            <a:pPr eaLnBrk="1" hangingPunct="1"/>
            <a:r>
              <a:rPr lang="zh-CN" altLang="en-US" sz="2000" dirty="0">
                <a:solidFill>
                  <a:srgbClr val="00CC00"/>
                </a:solidFill>
                <a:latin typeface="微软雅黑" panose="020B0503020204020204" pitchFamily="34" charset="-122"/>
                <a:ea typeface="微软雅黑" panose="020B0503020204020204" pitchFamily="34" charset="-122"/>
              </a:rPr>
              <a:t>财产所有权</a:t>
            </a:r>
            <a:r>
              <a:rPr lang="zh-CN" altLang="en-US" sz="2000" dirty="0">
                <a:latin typeface="微软雅黑" panose="020B0503020204020204" pitchFamily="34" charset="-122"/>
                <a:ea typeface="微软雅黑" panose="020B0503020204020204" pitchFamily="34" charset="-122"/>
              </a:rPr>
              <a:t>是指所有人对自己的动产或者不动产，依法享有的占有、使用、收益和处分的权利，是一种最完整、最充分的物权，又称“完全物权”。</a:t>
            </a:r>
          </a:p>
          <a:p>
            <a:pPr eaLnBrk="1" hangingPunct="1"/>
            <a:r>
              <a:rPr lang="zh-CN" altLang="en-US" sz="2000" dirty="0">
                <a:solidFill>
                  <a:srgbClr val="00CC00"/>
                </a:solidFill>
                <a:latin typeface="微软雅黑" panose="020B0503020204020204" pitchFamily="34" charset="-122"/>
                <a:ea typeface="微软雅黑" panose="020B0503020204020204" pitchFamily="34" charset="-122"/>
              </a:rPr>
              <a:t>财产所有权的法律特征</a:t>
            </a:r>
            <a:r>
              <a:rPr lang="zh-CN" altLang="en-US" sz="2000" dirty="0">
                <a:latin typeface="微软雅黑" panose="020B0503020204020204" pitchFamily="34" charset="-122"/>
                <a:ea typeface="微软雅黑" panose="020B0503020204020204" pitchFamily="34" charset="-122"/>
              </a:rPr>
              <a:t>：绝对权、对世权、排他权。</a:t>
            </a:r>
          </a:p>
          <a:p>
            <a:pPr eaLnBrk="1" hangingPunct="1"/>
            <a:r>
              <a:rPr lang="zh-CN" altLang="en-US" sz="2000" dirty="0">
                <a:solidFill>
                  <a:srgbClr val="00CC00"/>
                </a:solidFill>
                <a:latin typeface="微软雅黑" panose="020B0503020204020204" pitchFamily="34" charset="-122"/>
                <a:ea typeface="微软雅黑" panose="020B0503020204020204" pitchFamily="34" charset="-122"/>
              </a:rPr>
              <a:t>财产所有权的合法取得方式</a:t>
            </a:r>
            <a:r>
              <a:rPr lang="zh-CN" altLang="en-US" sz="2000" dirty="0">
                <a:latin typeface="微软雅黑" panose="020B0503020204020204" pitchFamily="34" charset="-122"/>
                <a:ea typeface="微软雅黑" panose="020B0503020204020204" pitchFamily="34" charset="-122"/>
              </a:rPr>
              <a:t>：原始取得、继受取得</a:t>
            </a:r>
          </a:p>
          <a:p>
            <a:pPr eaLnBrk="1" hangingPunct="1">
              <a:buFontTx/>
              <a:buNone/>
            </a:pPr>
            <a:endParaRPr lang="zh-CN" altLang="en-US" sz="2000" dirty="0">
              <a:latin typeface="微软雅黑" panose="020B0503020204020204" pitchFamily="34" charset="-122"/>
              <a:ea typeface="微软雅黑" panose="020B0503020204020204" pitchFamily="34" charset="-122"/>
            </a:endParaRPr>
          </a:p>
          <a:p>
            <a:pPr eaLnBrk="1" hangingPunct="1"/>
            <a:endParaRPr lang="zh-CN" altLang="en-US" sz="2000" dirty="0">
              <a:latin typeface="微软雅黑" panose="020B0503020204020204" pitchFamily="34" charset="-122"/>
              <a:ea typeface="微软雅黑" panose="020B0503020204020204" pitchFamily="34" charset="-122"/>
            </a:endParaRPr>
          </a:p>
          <a:p>
            <a:pPr eaLnBrk="1" hangingPunct="1">
              <a:buFontTx/>
              <a:buNone/>
            </a:pPr>
            <a:endParaRPr lang="en-US" altLang="zh-CN" sz="2000" dirty="0">
              <a:latin typeface="微软雅黑" panose="020B0503020204020204" pitchFamily="34" charset="-122"/>
              <a:ea typeface="微软雅黑" panose="020B0503020204020204" pitchFamily="34" charset="-122"/>
            </a:endParaRPr>
          </a:p>
        </p:txBody>
      </p:sp>
      <p:sp>
        <p:nvSpPr>
          <p:cNvPr id="55300" name="Text Box 4"/>
          <p:cNvSpPr txBox="1">
            <a:spLocks noChangeArrowheads="1"/>
          </p:cNvSpPr>
          <p:nvPr/>
        </p:nvSpPr>
        <p:spPr bwMode="auto">
          <a:xfrm>
            <a:off x="2438400" y="1066800"/>
            <a:ext cx="21336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所有权</a:t>
            </a:r>
          </a:p>
        </p:txBody>
      </p:sp>
      <p:sp>
        <p:nvSpPr>
          <p:cNvPr id="55301" name="Rectangle 5"/>
          <p:cNvSpPr>
            <a:spLocks noChangeArrowheads="1"/>
          </p:cNvSpPr>
          <p:nvPr/>
        </p:nvSpPr>
        <p:spPr bwMode="auto">
          <a:xfrm>
            <a:off x="1271588" y="1341438"/>
            <a:ext cx="9396413" cy="5516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en-US" altLang="zh-CN" sz="3200" b="1">
                <a:latin typeface="黑体" panose="02010609060101010101" charset="-122"/>
                <a:ea typeface="黑体" panose="02010609060101010101" charset="-122"/>
              </a:rPr>
              <a:t>       </a:t>
            </a:r>
            <a:endParaRPr lang="en-US" altLang="zh-CN" sz="3200" b="1">
              <a:solidFill>
                <a:schemeClr val="folHlink"/>
              </a:solidFill>
              <a:latin typeface="黑体" panose="02010609060101010101" charset="-122"/>
              <a:ea typeface="黑体" panose="02010609060101010101" charset="-122"/>
            </a:endParaRPr>
          </a:p>
        </p:txBody>
      </p:sp>
      <p:sp>
        <p:nvSpPr>
          <p:cNvPr id="55302" name="Rectangle 2"/>
          <p:cNvSpPr>
            <a:spLocks noChangeArrowheads="1"/>
          </p:cNvSpPr>
          <p:nvPr/>
        </p:nvSpPr>
        <p:spPr bwMode="auto">
          <a:xfrm>
            <a:off x="1996440" y="4099719"/>
            <a:ext cx="5486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endParaRPr lang="zh-CN" altLang="en-US" sz="1800" b="1" dirty="0">
              <a:latin typeface="楷体_GB2312" panose="02010609030101010101" pitchFamily="49" charset="-122"/>
            </a:endParaRPr>
          </a:p>
          <a:p>
            <a:pPr algn="l" eaLnBrk="1" hangingPunct="1">
              <a:lnSpc>
                <a:spcPct val="90000"/>
              </a:lnSpc>
              <a:spcBef>
                <a:spcPct val="20000"/>
              </a:spcBef>
              <a:buFontTx/>
              <a:buChar char="•"/>
            </a:pPr>
            <a:endParaRPr lang="zh-CN" altLang="en-US" sz="1800" b="1" dirty="0">
              <a:latin typeface="楷体_GB2312" panose="02010609030101010101" pitchFamily="49" charset="-122"/>
            </a:endParaRPr>
          </a:p>
          <a:p>
            <a:pPr algn="l" eaLnBrk="1" hangingPunct="1">
              <a:lnSpc>
                <a:spcPct val="90000"/>
              </a:lnSpc>
              <a:spcBef>
                <a:spcPct val="20000"/>
              </a:spcBef>
            </a:pPr>
            <a:endParaRPr lang="en-US" altLang="zh-CN" sz="1800" b="1" dirty="0">
              <a:latin typeface="楷体_GB2312" panose="02010609030101010101" pitchFamily="49" charset="-122"/>
            </a:endParaRPr>
          </a:p>
        </p:txBody>
      </p:sp>
      <p:pic>
        <p:nvPicPr>
          <p:cNvPr id="55303" name="Picture 11" descr="4193_151218134238_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19699" y="4385469"/>
            <a:ext cx="1638300"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0" name="Rectangle 2"/>
          <p:cNvSpPr>
            <a:spLocks noGrp="1" noChangeArrowheads="1"/>
          </p:cNvSpPr>
          <p:nvPr>
            <p:ph type="body" sz="half" idx="1"/>
          </p:nvPr>
        </p:nvSpPr>
        <p:spPr>
          <a:xfrm>
            <a:off x="1246632" y="5141976"/>
            <a:ext cx="4099560" cy="1219200"/>
          </a:xfrm>
        </p:spPr>
        <p:txBody>
          <a:bodyPr/>
          <a:lstStyle/>
          <a:p>
            <a:pPr eaLnBrk="1" hangingPunct="1"/>
            <a:r>
              <a:rPr kumimoji="1" lang="zh-CN" altLang="en-US" sz="2400" dirty="0">
                <a:latin typeface="微软雅黑" panose="020B0503020204020204" pitchFamily="34" charset="-122"/>
                <a:ea typeface="微软雅黑" panose="020B0503020204020204" pitchFamily="34" charset="-122"/>
              </a:rPr>
              <a:t>占有指所有人对财产的事实上的控制或管领。</a:t>
            </a:r>
            <a:endParaRPr lang="zh-CN" altLang="en-US" sz="2400" dirty="0">
              <a:latin typeface="微软雅黑" panose="020B0503020204020204" pitchFamily="34" charset="-122"/>
              <a:ea typeface="微软雅黑" panose="020B0503020204020204" pitchFamily="34" charset="-122"/>
            </a:endParaRPr>
          </a:p>
          <a:p>
            <a:pPr eaLnBrk="1" hangingPunct="1">
              <a:lnSpc>
                <a:spcPct val="90000"/>
              </a:lnSpc>
              <a:buFontTx/>
              <a:buNone/>
            </a:pPr>
            <a:endParaRPr lang="zh-CN" altLang="en-US" sz="2000" dirty="0">
              <a:latin typeface="微软雅黑" panose="020B0503020204020204" pitchFamily="34" charset="-122"/>
              <a:ea typeface="微软雅黑" panose="020B0503020204020204" pitchFamily="34" charset="-122"/>
            </a:endParaRPr>
          </a:p>
          <a:p>
            <a:pPr eaLnBrk="1" hangingPunct="1"/>
            <a:endParaRPr lang="zh-CN" altLang="en-US" sz="2000" b="1" dirty="0">
              <a:latin typeface="楷体_GB2312" panose="02010609030101010101" pitchFamily="49" charset="-122"/>
              <a:ea typeface="楷体_GB2312" panose="02010609030101010101" pitchFamily="49" charset="-122"/>
            </a:endParaRPr>
          </a:p>
          <a:p>
            <a:pPr eaLnBrk="1" hangingPunct="1">
              <a:buFontTx/>
              <a:buNone/>
            </a:pPr>
            <a:endParaRPr lang="en-US" altLang="zh-CN" sz="2000" b="1" dirty="0">
              <a:latin typeface="楷体_GB2312" panose="02010609030101010101" pitchFamily="49" charset="-122"/>
              <a:ea typeface="楷体_GB2312" panose="02010609030101010101" pitchFamily="49" charset="-122"/>
            </a:endParaRPr>
          </a:p>
        </p:txBody>
      </p:sp>
      <p:sp>
        <p:nvSpPr>
          <p:cNvPr id="3091" name="Text Box 4"/>
          <p:cNvSpPr txBox="1">
            <a:spLocks noChangeArrowheads="1"/>
          </p:cNvSpPr>
          <p:nvPr/>
        </p:nvSpPr>
        <p:spPr bwMode="auto">
          <a:xfrm>
            <a:off x="2438400" y="1828800"/>
            <a:ext cx="15240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占有</a:t>
            </a:r>
          </a:p>
        </p:txBody>
      </p:sp>
      <p:sp>
        <p:nvSpPr>
          <p:cNvPr id="3092" name="Rectangle 5"/>
          <p:cNvSpPr>
            <a:spLocks noChangeArrowheads="1"/>
          </p:cNvSpPr>
          <p:nvPr/>
        </p:nvSpPr>
        <p:spPr bwMode="auto">
          <a:xfrm>
            <a:off x="5410200" y="1676401"/>
            <a:ext cx="4953000" cy="4906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en-US" altLang="zh-CN" sz="3200" b="1">
                <a:latin typeface="黑体" panose="02010609060101010101" charset="-122"/>
                <a:ea typeface="黑体" panose="02010609060101010101" charset="-122"/>
              </a:rPr>
              <a:t>       </a:t>
            </a:r>
            <a:endParaRPr lang="en-US" altLang="zh-CN" sz="3200" b="1">
              <a:solidFill>
                <a:schemeClr val="folHlink"/>
              </a:solidFill>
              <a:latin typeface="黑体" panose="02010609060101010101" charset="-122"/>
              <a:ea typeface="黑体" panose="02010609060101010101" charset="-122"/>
            </a:endParaRPr>
          </a:p>
        </p:txBody>
      </p:sp>
      <p:graphicFrame>
        <p:nvGraphicFramePr>
          <p:cNvPr id="2" name="图示 1"/>
          <p:cNvGraphicFramePr/>
          <p:nvPr/>
        </p:nvGraphicFramePr>
        <p:xfrm>
          <a:off x="3136392" y="1249364"/>
          <a:ext cx="8951976"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 name="Rectangle 3"/>
          <p:cNvSpPr>
            <a:spLocks noGrp="1" noChangeArrowheads="1"/>
          </p:cNvSpPr>
          <p:nvPr>
            <p:ph type="body" sz="half" idx="1"/>
          </p:nvPr>
        </p:nvSpPr>
        <p:spPr>
          <a:xfrm>
            <a:off x="1069848" y="3663696"/>
            <a:ext cx="4340352" cy="1600200"/>
          </a:xfrm>
        </p:spPr>
        <p:txBody>
          <a:bodyPr/>
          <a:lstStyle/>
          <a:p>
            <a:pPr eaLnBrk="1" hangingPunct="1">
              <a:lnSpc>
                <a:spcPct val="90000"/>
              </a:lnSpc>
            </a:pPr>
            <a:r>
              <a:rPr kumimoji="1" lang="zh-CN" altLang="en-US" sz="2400" dirty="0">
                <a:latin typeface="微软雅黑" panose="020B0503020204020204" pitchFamily="34" charset="-122"/>
                <a:ea typeface="微软雅黑" panose="020B0503020204020204" pitchFamily="34" charset="-122"/>
              </a:rPr>
              <a:t>使用权指权利主体按照财产的性质和用途对财产加以实际利用的权利。 </a:t>
            </a:r>
          </a:p>
          <a:p>
            <a:pPr eaLnBrk="1" hangingPunct="1">
              <a:lnSpc>
                <a:spcPct val="90000"/>
              </a:lnSpc>
              <a:buFontTx/>
              <a:buNone/>
            </a:pPr>
            <a:endParaRPr kumimoji="1" lang="en-US" altLang="zh-CN" sz="2000" b="1" dirty="0">
              <a:ea typeface="楷体_GB2312" panose="02010609030101010101" pitchFamily="49" charset="-122"/>
            </a:endParaRPr>
          </a:p>
        </p:txBody>
      </p:sp>
      <p:sp>
        <p:nvSpPr>
          <p:cNvPr id="4107" name="Text Box 4"/>
          <p:cNvSpPr txBox="1">
            <a:spLocks noChangeArrowheads="1"/>
          </p:cNvSpPr>
          <p:nvPr/>
        </p:nvSpPr>
        <p:spPr bwMode="auto">
          <a:xfrm>
            <a:off x="2667000" y="1828800"/>
            <a:ext cx="13716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dirty="0">
                <a:solidFill>
                  <a:srgbClr val="FF0000"/>
                </a:solidFill>
                <a:ea typeface="黑体" panose="02010609060101010101" charset="-122"/>
              </a:rPr>
              <a:t>使用</a:t>
            </a:r>
          </a:p>
        </p:txBody>
      </p:sp>
      <p:sp>
        <p:nvSpPr>
          <p:cNvPr id="4108" name="Rectangle 5"/>
          <p:cNvSpPr>
            <a:spLocks noChangeArrowheads="1"/>
          </p:cNvSpPr>
          <p:nvPr/>
        </p:nvSpPr>
        <p:spPr bwMode="auto">
          <a:xfrm>
            <a:off x="5410200" y="1676401"/>
            <a:ext cx="4953000" cy="4906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en-US" altLang="zh-CN" sz="3200" b="1">
                <a:latin typeface="黑体" panose="02010609060101010101" charset="-122"/>
                <a:ea typeface="黑体" panose="02010609060101010101" charset="-122"/>
              </a:rPr>
              <a:t>       </a:t>
            </a:r>
            <a:endParaRPr lang="en-US" altLang="zh-CN" sz="3200" b="1">
              <a:solidFill>
                <a:schemeClr val="folHlink"/>
              </a:solidFill>
              <a:latin typeface="黑体" panose="02010609060101010101" charset="-122"/>
              <a:ea typeface="黑体" panose="02010609060101010101" charset="-122"/>
            </a:endParaRPr>
          </a:p>
        </p:txBody>
      </p:sp>
      <p:graphicFrame>
        <p:nvGraphicFramePr>
          <p:cNvPr id="2" name="图示 1"/>
          <p:cNvGraphicFramePr/>
          <p:nvPr/>
        </p:nvGraphicFramePr>
        <p:xfrm>
          <a:off x="5620512" y="1828800"/>
          <a:ext cx="5516880" cy="4449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3"/>
          <p:cNvSpPr>
            <a:spLocks noGrp="1" noChangeArrowheads="1"/>
          </p:cNvSpPr>
          <p:nvPr>
            <p:ph type="body" sz="half" idx="1"/>
          </p:nvPr>
        </p:nvSpPr>
        <p:spPr>
          <a:xfrm>
            <a:off x="1630680" y="3448844"/>
            <a:ext cx="3200400" cy="1219200"/>
          </a:xfrm>
        </p:spPr>
        <p:txBody>
          <a:bodyPr/>
          <a:lstStyle/>
          <a:p>
            <a:pPr eaLnBrk="1" hangingPunct="1">
              <a:lnSpc>
                <a:spcPct val="100000"/>
              </a:lnSpc>
            </a:pPr>
            <a:r>
              <a:rPr kumimoji="1" lang="zh-CN" altLang="en-US" sz="2000" dirty="0">
                <a:latin typeface="微软雅黑" panose="020B0503020204020204" pitchFamily="34" charset="-122"/>
                <a:ea typeface="微软雅黑" panose="020B0503020204020204" pitchFamily="34" charset="-122"/>
              </a:rPr>
              <a:t>收益权指权利主体在物上获取经济利益的权利 。</a:t>
            </a:r>
          </a:p>
        </p:txBody>
      </p:sp>
      <p:sp>
        <p:nvSpPr>
          <p:cNvPr id="5131" name="Text Box 4"/>
          <p:cNvSpPr txBox="1">
            <a:spLocks noChangeArrowheads="1"/>
          </p:cNvSpPr>
          <p:nvPr/>
        </p:nvSpPr>
        <p:spPr bwMode="auto">
          <a:xfrm>
            <a:off x="2667000" y="1828800"/>
            <a:ext cx="1981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收益</a:t>
            </a:r>
          </a:p>
        </p:txBody>
      </p:sp>
      <p:graphicFrame>
        <p:nvGraphicFramePr>
          <p:cNvPr id="2" name="图示 1"/>
          <p:cNvGraphicFramePr/>
          <p:nvPr/>
        </p:nvGraphicFramePr>
        <p:xfrm>
          <a:off x="5867400" y="2130552"/>
          <a:ext cx="4785360" cy="4096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 name="Rectangle 3"/>
          <p:cNvSpPr>
            <a:spLocks noGrp="1" noChangeArrowheads="1"/>
          </p:cNvSpPr>
          <p:nvPr>
            <p:ph type="body" sz="half" idx="1"/>
          </p:nvPr>
        </p:nvSpPr>
        <p:spPr>
          <a:xfrm>
            <a:off x="1316736" y="3276600"/>
            <a:ext cx="4245864" cy="1524000"/>
          </a:xfrm>
        </p:spPr>
        <p:txBody>
          <a:bodyPr/>
          <a:lstStyle/>
          <a:p>
            <a:pPr eaLnBrk="1" hangingPunct="1">
              <a:lnSpc>
                <a:spcPct val="90000"/>
              </a:lnSpc>
            </a:pPr>
            <a:r>
              <a:rPr kumimoji="1" lang="zh-CN" altLang="en-US" sz="2400" dirty="0">
                <a:latin typeface="微软雅黑" panose="020B0503020204020204" pitchFamily="34" charset="-122"/>
                <a:ea typeface="微软雅黑" panose="020B0503020204020204" pitchFamily="34" charset="-122"/>
              </a:rPr>
              <a:t>处分权指所有人依法对其财产进行处置的权利 </a:t>
            </a:r>
            <a:r>
              <a:rPr kumimoji="1" lang="en-US" altLang="zh-CN" sz="2400" dirty="0">
                <a:latin typeface="微软雅黑" panose="020B0503020204020204" pitchFamily="34" charset="-122"/>
                <a:ea typeface="微软雅黑" panose="020B0503020204020204" pitchFamily="34" charset="-122"/>
              </a:rPr>
              <a:t>——</a:t>
            </a:r>
            <a:r>
              <a:rPr kumimoji="1" lang="zh-CN" altLang="en-US" sz="2400" dirty="0">
                <a:latin typeface="微软雅黑" panose="020B0503020204020204" pitchFamily="34" charset="-122"/>
                <a:ea typeface="微软雅黑" panose="020B0503020204020204" pitchFamily="34" charset="-122"/>
              </a:rPr>
              <a:t>所有权的核心。</a:t>
            </a:r>
          </a:p>
        </p:txBody>
      </p:sp>
      <p:sp>
        <p:nvSpPr>
          <p:cNvPr id="6155" name="Text Box 4"/>
          <p:cNvSpPr txBox="1">
            <a:spLocks noChangeArrowheads="1"/>
          </p:cNvSpPr>
          <p:nvPr/>
        </p:nvSpPr>
        <p:spPr bwMode="auto">
          <a:xfrm>
            <a:off x="2667000" y="1828800"/>
            <a:ext cx="16002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处分</a:t>
            </a:r>
          </a:p>
        </p:txBody>
      </p:sp>
      <p:sp>
        <p:nvSpPr>
          <p:cNvPr id="6156" name="Rectangle 5"/>
          <p:cNvSpPr>
            <a:spLocks noChangeArrowheads="1"/>
          </p:cNvSpPr>
          <p:nvPr/>
        </p:nvSpPr>
        <p:spPr bwMode="auto">
          <a:xfrm>
            <a:off x="5410200" y="1676401"/>
            <a:ext cx="4953000" cy="4906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en-US" altLang="zh-CN" sz="3200" b="1">
                <a:latin typeface="黑体" panose="02010609060101010101" charset="-122"/>
                <a:ea typeface="黑体" panose="02010609060101010101" charset="-122"/>
              </a:rPr>
              <a:t>       </a:t>
            </a:r>
            <a:endParaRPr lang="en-US" altLang="zh-CN" sz="3200" b="1">
              <a:solidFill>
                <a:schemeClr val="folHlink"/>
              </a:solidFill>
              <a:latin typeface="黑体" panose="02010609060101010101" charset="-122"/>
              <a:ea typeface="黑体" panose="02010609060101010101" charset="-122"/>
            </a:endParaRPr>
          </a:p>
        </p:txBody>
      </p:sp>
      <p:graphicFrame>
        <p:nvGraphicFramePr>
          <p:cNvPr id="2" name="图示 1"/>
          <p:cNvGraphicFramePr/>
          <p:nvPr/>
        </p:nvGraphicFramePr>
        <p:xfrm>
          <a:off x="5958840" y="2206753"/>
          <a:ext cx="5279136" cy="3459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idx="1"/>
          </p:nvPr>
        </p:nvSpPr>
        <p:spPr>
          <a:xfrm>
            <a:off x="1344168" y="2332038"/>
            <a:ext cx="6611112" cy="4525962"/>
          </a:xfrm>
          <a:noFill/>
        </p:spPr>
        <p:txBody>
          <a:bodyPr/>
          <a:lstStyle/>
          <a:p>
            <a:pPr eaLnBrk="1" hangingPunct="1">
              <a:lnSpc>
                <a:spcPct val="80000"/>
              </a:lnSpc>
            </a:pPr>
            <a:endParaRPr lang="en-US" altLang="zh-CN" sz="2000" b="1" dirty="0">
              <a:ea typeface="黑体" panose="02010609060101010101" charset="-122"/>
            </a:endParaRPr>
          </a:p>
          <a:p>
            <a:pPr eaLnBrk="1" hangingPunct="1">
              <a:lnSpc>
                <a:spcPct val="100000"/>
              </a:lnSpc>
            </a:pPr>
            <a:r>
              <a:rPr lang="zh-CN" altLang="en-US" sz="2000" b="1" dirty="0">
                <a:solidFill>
                  <a:srgbClr val="00CC00"/>
                </a:solidFill>
                <a:latin typeface="微软雅黑" panose="020B0503020204020204" pitchFamily="34" charset="-122"/>
                <a:ea typeface="微软雅黑" panose="020B0503020204020204" pitchFamily="34" charset="-122"/>
              </a:rPr>
              <a:t>债权</a:t>
            </a:r>
            <a:r>
              <a:rPr lang="zh-CN" altLang="en-US" sz="2000" dirty="0">
                <a:latin typeface="微软雅黑" panose="020B0503020204020204" pitchFamily="34" charset="-122"/>
                <a:ea typeface="微软雅黑" panose="020B0503020204020204" pitchFamily="34" charset="-122"/>
              </a:rPr>
              <a:t>是指因合同、侵权行为、无因管理、不当得利以及法律的其他规定，权利人请求特定义务人为或者不为一定行为的权利。</a:t>
            </a:r>
          </a:p>
          <a:p>
            <a:pPr eaLnBrk="1" hangingPunct="1">
              <a:lnSpc>
                <a:spcPct val="100000"/>
              </a:lnSpc>
            </a:pPr>
            <a:r>
              <a:rPr lang="zh-CN" altLang="en-US" sz="2000" b="1" dirty="0">
                <a:solidFill>
                  <a:srgbClr val="00CC00"/>
                </a:solidFill>
                <a:latin typeface="微软雅黑" panose="020B0503020204020204" pitchFamily="34" charset="-122"/>
                <a:ea typeface="微软雅黑" panose="020B0503020204020204" pitchFamily="34" charset="-122"/>
              </a:rPr>
              <a:t>债</a:t>
            </a:r>
            <a:r>
              <a:rPr lang="zh-CN" altLang="en-US" sz="2000" dirty="0">
                <a:latin typeface="微软雅黑" panose="020B0503020204020204" pitchFamily="34" charset="-122"/>
                <a:ea typeface="微软雅黑" panose="020B0503020204020204" pitchFamily="34" charset="-122"/>
              </a:rPr>
              <a:t>是指特定当事人之间请求为特定行为的民事法律关系，是按照合同的约定或者依照法律的规定，在当事人之间产生的特定的权利和义务关系。享有权利的人是债权人，负有义务的人是债务人。 </a:t>
            </a: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b="1" dirty="0">
                <a:solidFill>
                  <a:srgbClr val="00CC00"/>
                </a:solidFill>
                <a:latin typeface="微软雅黑" panose="020B0503020204020204" pitchFamily="34" charset="-122"/>
                <a:ea typeface="微软雅黑" panose="020B0503020204020204" pitchFamily="34" charset="-122"/>
              </a:rPr>
              <a:t>债权的特征</a:t>
            </a:r>
            <a:r>
              <a:rPr lang="zh-CN" altLang="en-US" sz="2000" b="1" dirty="0">
                <a:latin typeface="楷体_GB2312" panose="02010609030101010101" pitchFamily="49" charset="-122"/>
                <a:ea typeface="楷体_GB2312" panose="02010609030101010101" pitchFamily="49" charset="-122"/>
              </a:rPr>
              <a:t>：</a:t>
            </a:r>
            <a:r>
              <a:rPr lang="zh-CN" altLang="en-US" sz="2000" dirty="0">
                <a:latin typeface="微软雅黑" panose="020B0503020204020204" pitchFamily="34" charset="-122"/>
                <a:ea typeface="微软雅黑" panose="020B0503020204020204" pitchFamily="34" charset="-122"/>
              </a:rPr>
              <a:t>请求权、对人权、兼容权</a:t>
            </a:r>
          </a:p>
          <a:p>
            <a:pPr eaLnBrk="1" hangingPunct="1">
              <a:lnSpc>
                <a:spcPct val="100000"/>
              </a:lnSpc>
            </a:pPr>
            <a:r>
              <a:rPr lang="zh-CN" altLang="en-US" sz="2000" b="1" dirty="0">
                <a:solidFill>
                  <a:srgbClr val="00CC00"/>
                </a:solidFill>
                <a:latin typeface="微软雅黑" panose="020B0503020204020204" pitchFamily="34" charset="-122"/>
                <a:ea typeface="微软雅黑" panose="020B0503020204020204" pitchFamily="34" charset="-122"/>
              </a:rPr>
              <a:t>债产生原因：</a:t>
            </a:r>
            <a:r>
              <a:rPr lang="zh-CN" altLang="en-US" sz="2000" dirty="0">
                <a:latin typeface="微软雅黑" panose="020B0503020204020204" pitchFamily="34" charset="-122"/>
                <a:ea typeface="微软雅黑" panose="020B0503020204020204" pitchFamily="34" charset="-122"/>
              </a:rPr>
              <a:t>合同、侵权行为、不当得利、无因管理。 </a:t>
            </a:r>
          </a:p>
        </p:txBody>
      </p:sp>
      <p:sp>
        <p:nvSpPr>
          <p:cNvPr id="56324" name="Rectangle 4"/>
          <p:cNvSpPr>
            <a:spLocks noChangeArrowheads="1"/>
          </p:cNvSpPr>
          <p:nvPr/>
        </p:nvSpPr>
        <p:spPr bwMode="auto">
          <a:xfrm>
            <a:off x="2667000" y="1371600"/>
            <a:ext cx="26670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（三）债权</a:t>
            </a:r>
          </a:p>
        </p:txBody>
      </p:sp>
      <p:pic>
        <p:nvPicPr>
          <p:cNvPr id="56325" name="Picture 6" descr="larg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782726" y="2749066"/>
            <a:ext cx="2057400" cy="289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idx="1"/>
          </p:nvPr>
        </p:nvSpPr>
        <p:spPr>
          <a:xfrm>
            <a:off x="4155675" y="1012381"/>
            <a:ext cx="3048000" cy="609600"/>
          </a:xfrm>
          <a:noFill/>
        </p:spPr>
        <p:txBody>
          <a:bodyPr/>
          <a:lstStyle/>
          <a:p>
            <a:pPr eaLnBrk="1" hangingPunct="1">
              <a:buFontTx/>
              <a:buNone/>
            </a:pPr>
            <a:r>
              <a:rPr lang="zh-CN" altLang="en-US" b="1" dirty="0">
                <a:solidFill>
                  <a:srgbClr val="FF0000"/>
                </a:solidFill>
                <a:ea typeface="黑体" panose="02010609060101010101" charset="-122"/>
              </a:rPr>
              <a:t>债的发生原因</a:t>
            </a:r>
          </a:p>
        </p:txBody>
      </p:sp>
      <p:grpSp>
        <p:nvGrpSpPr>
          <p:cNvPr id="57348" name="Group 4"/>
          <p:cNvGrpSpPr/>
          <p:nvPr/>
        </p:nvGrpSpPr>
        <p:grpSpPr bwMode="auto">
          <a:xfrm>
            <a:off x="395605" y="1645920"/>
            <a:ext cx="2351405" cy="4199890"/>
            <a:chOff x="2208" y="1299"/>
            <a:chExt cx="1363" cy="1991"/>
          </a:xfrm>
        </p:grpSpPr>
        <p:sp>
          <p:nvSpPr>
            <p:cNvPr id="57397" name="AutoShape 5"/>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98" name="AutoShape 6"/>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99" name="AutoShape 7"/>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400" name="AutoShape 8"/>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401" name="Oval 9"/>
            <p:cNvSpPr>
              <a:spLocks noChangeArrowheads="1"/>
            </p:cNvSpPr>
            <p:nvPr/>
          </p:nvSpPr>
          <p:spPr bwMode="gray">
            <a:xfrm>
              <a:off x="2677" y="1329"/>
              <a:ext cx="405" cy="338"/>
            </a:xfrm>
            <a:prstGeom prst="ellipse">
              <a:avLst/>
            </a:prstGeom>
            <a:solidFill>
              <a:srgbClr val="333333"/>
            </a:solidFill>
            <a:ln>
              <a:noFill/>
            </a:ln>
            <a:extLst>
              <a:ext uri="{91240B29-F687-4F45-9708-019B960494DF}">
                <a14:hiddenLine xmlns:a14="http://schemas.microsoft.com/office/drawing/2010/main" xmlns="" w="38100">
                  <a:solidFill>
                    <a:srgbClr val="000000"/>
                  </a:solidFill>
                  <a:round/>
                </a14:hiddenLine>
              </a:ext>
            </a:extLst>
          </p:spPr>
          <p:txBody>
            <a:bodyPr anchor="ct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402" name="Oval 10"/>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403" name="Oval 11"/>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404" name="Oval 12"/>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405" name="Oval 13"/>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406" name="Text Box 14"/>
            <p:cNvSpPr txBox="1">
              <a:spLocks noChangeArrowheads="1"/>
            </p:cNvSpPr>
            <p:nvPr/>
          </p:nvSpPr>
          <p:spPr bwMode="gray">
            <a:xfrm>
              <a:off x="2708" y="1345"/>
              <a:ext cx="449" cy="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eaLnBrk="1" hangingPunct="1"/>
              <a:r>
                <a:rPr lang="zh-CN" altLang="en-US" sz="1800" b="1" dirty="0">
                  <a:latin typeface="微软雅黑" panose="020B0503020204020204" pitchFamily="34" charset="-122"/>
                  <a:ea typeface="微软雅黑" panose="020B0503020204020204" pitchFamily="34" charset="-122"/>
                </a:rPr>
                <a:t>合同</a:t>
              </a:r>
              <a:endParaRPr lang="en-US" altLang="zh-CN" sz="1800" b="1" dirty="0">
                <a:latin typeface="微软雅黑" panose="020B0503020204020204" pitchFamily="34" charset="-122"/>
                <a:ea typeface="微软雅黑" panose="020B0503020204020204" pitchFamily="34" charset="-122"/>
              </a:endParaRPr>
            </a:p>
            <a:p>
              <a:pPr eaLnBrk="1" hangingPunct="1"/>
              <a:r>
                <a:rPr lang="zh-CN" altLang="en-US" sz="1800" b="1" dirty="0">
                  <a:latin typeface="微软雅黑" panose="020B0503020204020204" pitchFamily="34" charset="-122"/>
                  <a:ea typeface="微软雅黑" panose="020B0503020204020204" pitchFamily="34" charset="-122"/>
                </a:rPr>
                <a:t>之债</a:t>
              </a:r>
              <a:endParaRPr lang="en-US" altLang="zh-CN" sz="1800" b="1" dirty="0">
                <a:latin typeface="微软雅黑" panose="020B0503020204020204" pitchFamily="34" charset="-122"/>
                <a:ea typeface="微软雅黑" panose="020B0503020204020204" pitchFamily="34" charset="-122"/>
              </a:endParaRPr>
            </a:p>
          </p:txBody>
        </p:sp>
        <p:sp>
          <p:nvSpPr>
            <p:cNvPr id="57407" name="Text Box 15"/>
            <p:cNvSpPr txBox="1">
              <a:spLocks noChangeArrowheads="1"/>
            </p:cNvSpPr>
            <p:nvPr/>
          </p:nvSpPr>
          <p:spPr bwMode="gray">
            <a:xfrm>
              <a:off x="2255" y="1776"/>
              <a:ext cx="1296" cy="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en-US" altLang="zh-CN" b="1" dirty="0">
                <a:solidFill>
                  <a:srgbClr val="000000"/>
                </a:solidFill>
                <a:latin typeface="Verdana" panose="020B0604030504040204" pitchFamily="34" charset="0"/>
              </a:endParaRPr>
            </a:p>
            <a:p>
              <a:pPr algn="l" eaLnBrk="1" hangingPunct="1"/>
              <a:r>
                <a:rPr kumimoji="1" lang="zh-CN" altLang="en-US" sz="1800" dirty="0">
                  <a:latin typeface="微软雅黑" panose="020B0503020204020204" pitchFamily="34" charset="-122"/>
                  <a:ea typeface="微软雅黑" panose="020B0503020204020204" pitchFamily="34" charset="-122"/>
                </a:rPr>
                <a:t>因合同而发生的债权，称为合意债权，是最常见和最重要的一类债权。 </a:t>
              </a:r>
            </a:p>
          </p:txBody>
        </p:sp>
      </p:grpSp>
      <p:grpSp>
        <p:nvGrpSpPr>
          <p:cNvPr id="57349" name="Group 18"/>
          <p:cNvGrpSpPr/>
          <p:nvPr/>
        </p:nvGrpSpPr>
        <p:grpSpPr bwMode="auto">
          <a:xfrm>
            <a:off x="2814704" y="1709269"/>
            <a:ext cx="2507242" cy="4136350"/>
            <a:chOff x="3696" y="1299"/>
            <a:chExt cx="1363" cy="1991"/>
          </a:xfrm>
        </p:grpSpPr>
        <p:sp>
          <p:nvSpPr>
            <p:cNvPr id="57383" name="AutoShape 19"/>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84" name="AutoShape 20"/>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85" name="AutoShape 21"/>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86" name="AutoShape 22"/>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grpSp>
          <p:nvGrpSpPr>
            <p:cNvPr id="57387" name="Group 23"/>
            <p:cNvGrpSpPr/>
            <p:nvPr/>
          </p:nvGrpSpPr>
          <p:grpSpPr bwMode="auto">
            <a:xfrm>
              <a:off x="4165" y="1299"/>
              <a:ext cx="405" cy="392"/>
              <a:chOff x="1289" y="587"/>
              <a:chExt cx="668" cy="647"/>
            </a:xfrm>
          </p:grpSpPr>
          <p:sp>
            <p:nvSpPr>
              <p:cNvPr id="57392" name="Oval 24"/>
              <p:cNvSpPr>
                <a:spLocks noChangeArrowheads="1"/>
              </p:cNvSpPr>
              <p:nvPr/>
            </p:nvSpPr>
            <p:spPr bwMode="gray">
              <a:xfrm>
                <a:off x="1289" y="641"/>
                <a:ext cx="668" cy="550"/>
              </a:xfrm>
              <a:prstGeom prst="ellipse">
                <a:avLst/>
              </a:prstGeom>
              <a:solidFill>
                <a:srgbClr val="333333"/>
              </a:solidFill>
              <a:ln>
                <a:noFill/>
              </a:ln>
              <a:extLst>
                <a:ext uri="{91240B29-F687-4F45-9708-019B960494DF}">
                  <a14:hiddenLine xmlns:a14="http://schemas.microsoft.com/office/drawing/2010/main" xmlns="" w="38100">
                    <a:solidFill>
                      <a:srgbClr val="000000"/>
                    </a:solidFill>
                    <a:round/>
                  </a14:hiddenLine>
                </a:ext>
              </a:extLst>
            </p:spPr>
            <p:txBody>
              <a:bodyPr anchor="ct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93" name="Oval 25"/>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94" name="Oval 26"/>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95" name="Oval 27"/>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96" name="Oval 28"/>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grpSp>
        <p:sp>
          <p:nvSpPr>
            <p:cNvPr id="57388" name="Text Box 29"/>
            <p:cNvSpPr txBox="1">
              <a:spLocks noChangeArrowheads="1"/>
            </p:cNvSpPr>
            <p:nvPr/>
          </p:nvSpPr>
          <p:spPr bwMode="gray">
            <a:xfrm>
              <a:off x="4193" y="1340"/>
              <a:ext cx="351" cy="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eaLnBrk="1" hangingPunct="1"/>
              <a:r>
                <a:rPr lang="zh-CN" altLang="en-US" sz="1800" b="1" dirty="0">
                  <a:latin typeface="微软雅黑" panose="020B0503020204020204" pitchFamily="34" charset="-122"/>
                  <a:ea typeface="微软雅黑" panose="020B0503020204020204" pitchFamily="34" charset="-122"/>
                </a:rPr>
                <a:t>侵权</a:t>
              </a:r>
              <a:endParaRPr lang="en-US" altLang="zh-CN" sz="1800" b="1" dirty="0">
                <a:latin typeface="微软雅黑" panose="020B0503020204020204" pitchFamily="34" charset="-122"/>
                <a:ea typeface="微软雅黑" panose="020B0503020204020204" pitchFamily="34" charset="-122"/>
              </a:endParaRPr>
            </a:p>
            <a:p>
              <a:pPr eaLnBrk="1" hangingPunct="1"/>
              <a:r>
                <a:rPr lang="zh-CN" altLang="en-US" sz="1800" b="1" dirty="0">
                  <a:latin typeface="微软雅黑" panose="020B0503020204020204" pitchFamily="34" charset="-122"/>
                  <a:ea typeface="微软雅黑" panose="020B0503020204020204" pitchFamily="34" charset="-122"/>
                </a:rPr>
                <a:t>之债</a:t>
              </a:r>
              <a:endParaRPr lang="en-US" altLang="zh-CN" sz="1800" b="1" dirty="0">
                <a:latin typeface="微软雅黑" panose="020B0503020204020204" pitchFamily="34" charset="-122"/>
                <a:ea typeface="微软雅黑" panose="020B0503020204020204" pitchFamily="34" charset="-122"/>
              </a:endParaRPr>
            </a:p>
          </p:txBody>
        </p:sp>
        <p:sp>
          <p:nvSpPr>
            <p:cNvPr id="57389" name="Text Box 30"/>
            <p:cNvSpPr txBox="1">
              <a:spLocks noChangeArrowheads="1"/>
            </p:cNvSpPr>
            <p:nvPr/>
          </p:nvSpPr>
          <p:spPr bwMode="gray">
            <a:xfrm>
              <a:off x="3744" y="1776"/>
              <a:ext cx="1296" cy="1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kumimoji="1" lang="zh-CN" altLang="en-US" sz="1800" dirty="0">
                  <a:latin typeface="微软雅黑" panose="020B0503020204020204" pitchFamily="34" charset="-122"/>
                  <a:ea typeface="微软雅黑" panose="020B0503020204020204" pitchFamily="34" charset="-122"/>
                </a:rPr>
                <a:t>侵权行为是指不法侵害他人合法权益，给他人造成损害的行为。实施侵权行为的人有义务赔偿给他人造成的损害，受害人有权利请示侵害人赔偿。受害人和侵害人之间形成债权债务关系。</a:t>
              </a:r>
            </a:p>
          </p:txBody>
        </p:sp>
      </p:grpSp>
      <p:grpSp>
        <p:nvGrpSpPr>
          <p:cNvPr id="57350" name="Group 33"/>
          <p:cNvGrpSpPr/>
          <p:nvPr/>
        </p:nvGrpSpPr>
        <p:grpSpPr bwMode="auto">
          <a:xfrm>
            <a:off x="5569510" y="1645921"/>
            <a:ext cx="3151173" cy="4199698"/>
            <a:chOff x="2208" y="1299"/>
            <a:chExt cx="1373" cy="1991"/>
          </a:xfrm>
        </p:grpSpPr>
        <p:sp>
          <p:nvSpPr>
            <p:cNvPr id="57370" name="AutoShape 34"/>
            <p:cNvSpPr>
              <a:spLocks noChangeArrowheads="1"/>
            </p:cNvSpPr>
            <p:nvPr/>
          </p:nvSpPr>
          <p:spPr bwMode="gray">
            <a:xfrm>
              <a:off x="2208" y="1490"/>
              <a:ext cx="137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71" name="AutoShape 35"/>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72" name="AutoShape 36"/>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73" name="AutoShape 37"/>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74" name="Oval 38"/>
            <p:cNvSpPr>
              <a:spLocks noChangeArrowheads="1"/>
            </p:cNvSpPr>
            <p:nvPr/>
          </p:nvSpPr>
          <p:spPr bwMode="gray">
            <a:xfrm>
              <a:off x="2677" y="1344"/>
              <a:ext cx="405" cy="309"/>
            </a:xfrm>
            <a:prstGeom prst="ellipse">
              <a:avLst/>
            </a:prstGeom>
            <a:solidFill>
              <a:srgbClr val="333333"/>
            </a:solidFill>
            <a:ln>
              <a:noFill/>
            </a:ln>
            <a:extLst>
              <a:ext uri="{91240B29-F687-4F45-9708-019B960494DF}">
                <a14:hiddenLine xmlns:a14="http://schemas.microsoft.com/office/drawing/2010/main" xmlns="" w="38100">
                  <a:solidFill>
                    <a:srgbClr val="000000"/>
                  </a:solidFill>
                  <a:round/>
                </a14:hiddenLine>
              </a:ext>
            </a:extLst>
          </p:spPr>
          <p:txBody>
            <a:bodyPr anchor="ct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75" name="Oval 39"/>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76" name="Oval 40"/>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77" name="Oval 41"/>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78" name="Oval 42"/>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79" name="Text Box 43"/>
            <p:cNvSpPr txBox="1">
              <a:spLocks noChangeArrowheads="1"/>
            </p:cNvSpPr>
            <p:nvPr/>
          </p:nvSpPr>
          <p:spPr bwMode="gray">
            <a:xfrm>
              <a:off x="2635" y="1366"/>
              <a:ext cx="483" cy="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eaLnBrk="1" hangingPunct="1"/>
              <a:r>
                <a:rPr lang="zh-CN" altLang="en-US" sz="1800" b="1" dirty="0">
                  <a:latin typeface="微软雅黑" panose="020B0503020204020204" pitchFamily="34" charset="-122"/>
                  <a:ea typeface="微软雅黑" panose="020B0503020204020204" pitchFamily="34" charset="-122"/>
                </a:rPr>
                <a:t>不当得利</a:t>
              </a:r>
              <a:endParaRPr lang="en-US" altLang="zh-CN" sz="1800" b="1" dirty="0">
                <a:latin typeface="微软雅黑" panose="020B0503020204020204" pitchFamily="34" charset="-122"/>
                <a:ea typeface="微软雅黑" panose="020B0503020204020204" pitchFamily="34" charset="-122"/>
              </a:endParaRPr>
            </a:p>
            <a:p>
              <a:pPr algn="ctr" eaLnBrk="1" hangingPunct="1"/>
              <a:r>
                <a:rPr lang="zh-CN" altLang="en-US" sz="1800" b="1" dirty="0">
                  <a:latin typeface="微软雅黑" panose="020B0503020204020204" pitchFamily="34" charset="-122"/>
                  <a:ea typeface="微软雅黑" panose="020B0503020204020204" pitchFamily="34" charset="-122"/>
                </a:rPr>
                <a:t>之债</a:t>
              </a:r>
              <a:endParaRPr lang="en-US" altLang="zh-CN" sz="1800" b="1" dirty="0">
                <a:latin typeface="微软雅黑" panose="020B0503020204020204" pitchFamily="34" charset="-122"/>
                <a:ea typeface="微软雅黑" panose="020B0503020204020204" pitchFamily="34" charset="-122"/>
              </a:endParaRPr>
            </a:p>
          </p:txBody>
        </p:sp>
        <p:sp>
          <p:nvSpPr>
            <p:cNvPr id="57380" name="Text Box 44"/>
            <p:cNvSpPr txBox="1">
              <a:spLocks noChangeArrowheads="1"/>
            </p:cNvSpPr>
            <p:nvPr/>
          </p:nvSpPr>
          <p:spPr bwMode="gray">
            <a:xfrm>
              <a:off x="2256" y="1776"/>
              <a:ext cx="1296" cy="1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kumimoji="1" lang="zh-CN" altLang="en-US" sz="1800" dirty="0">
                  <a:latin typeface="微软雅黑" panose="020B0503020204020204" pitchFamily="34" charset="-122"/>
                  <a:ea typeface="微软雅黑" panose="020B0503020204020204" pitchFamily="34" charset="-122"/>
                </a:rPr>
                <a:t>不当得利是指没有合法根据使他人受损而取得的利益。受益人应将不当利益返还受害人，受害人有权请求受益人返还其所得利益。在受害人和受益人之间形成了以返还不当得利为内容的债权债务关系。 </a:t>
              </a:r>
            </a:p>
          </p:txBody>
        </p:sp>
      </p:grpSp>
      <p:grpSp>
        <p:nvGrpSpPr>
          <p:cNvPr id="57351" name="Group 47"/>
          <p:cNvGrpSpPr/>
          <p:nvPr/>
        </p:nvGrpSpPr>
        <p:grpSpPr bwMode="auto">
          <a:xfrm>
            <a:off x="8812920" y="1679286"/>
            <a:ext cx="2935487" cy="4166333"/>
            <a:chOff x="3696" y="1299"/>
            <a:chExt cx="1363" cy="1991"/>
          </a:xfrm>
        </p:grpSpPr>
        <p:sp>
          <p:nvSpPr>
            <p:cNvPr id="57356" name="AutoShape 48"/>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57" name="AutoShape 49"/>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58" name="AutoShape 50"/>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59" name="AutoShape 51"/>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grpSp>
          <p:nvGrpSpPr>
            <p:cNvPr id="57360" name="Group 52"/>
            <p:cNvGrpSpPr/>
            <p:nvPr/>
          </p:nvGrpSpPr>
          <p:grpSpPr bwMode="auto">
            <a:xfrm>
              <a:off x="4165" y="1299"/>
              <a:ext cx="405" cy="392"/>
              <a:chOff x="1289" y="587"/>
              <a:chExt cx="668" cy="647"/>
            </a:xfrm>
          </p:grpSpPr>
          <p:sp>
            <p:nvSpPr>
              <p:cNvPr id="57365" name="Oval 53"/>
              <p:cNvSpPr>
                <a:spLocks noChangeArrowheads="1"/>
              </p:cNvSpPr>
              <p:nvPr/>
            </p:nvSpPr>
            <p:spPr bwMode="gray">
              <a:xfrm>
                <a:off x="1289" y="668"/>
                <a:ext cx="668" cy="496"/>
              </a:xfrm>
              <a:prstGeom prst="ellipse">
                <a:avLst/>
              </a:prstGeom>
              <a:solidFill>
                <a:srgbClr val="333333"/>
              </a:solidFill>
              <a:ln>
                <a:noFill/>
              </a:ln>
              <a:extLst>
                <a:ext uri="{91240B29-F687-4F45-9708-019B960494DF}">
                  <a14:hiddenLine xmlns:a14="http://schemas.microsoft.com/office/drawing/2010/main" xmlns="" w="38100">
                    <a:solidFill>
                      <a:srgbClr val="000000"/>
                    </a:solidFill>
                    <a:round/>
                  </a14:hiddenLine>
                </a:ext>
              </a:extLst>
            </p:spPr>
            <p:txBody>
              <a:bodyPr anchor="ct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66" name="Oval 54"/>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67" name="Oval 55"/>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68" name="Oval 56"/>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sp>
            <p:nvSpPr>
              <p:cNvPr id="57369" name="Oval 57"/>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a:p>
            </p:txBody>
          </p:sp>
        </p:grpSp>
        <p:sp>
          <p:nvSpPr>
            <p:cNvPr id="57361" name="Text Box 58"/>
            <p:cNvSpPr txBox="1">
              <a:spLocks noChangeArrowheads="1"/>
            </p:cNvSpPr>
            <p:nvPr/>
          </p:nvSpPr>
          <p:spPr bwMode="gray">
            <a:xfrm>
              <a:off x="4106" y="1367"/>
              <a:ext cx="505" cy="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zh-CN" altLang="en-US" sz="1800" b="1" dirty="0">
                  <a:latin typeface="微软雅黑" panose="020B0503020204020204" pitchFamily="34" charset="-122"/>
                  <a:ea typeface="微软雅黑" panose="020B0503020204020204" pitchFamily="34" charset="-122"/>
                </a:rPr>
                <a:t>无因管理</a:t>
              </a:r>
              <a:endParaRPr lang="en-US" altLang="zh-CN" sz="1800" b="1" dirty="0">
                <a:latin typeface="微软雅黑" panose="020B0503020204020204" pitchFamily="34" charset="-122"/>
                <a:ea typeface="微软雅黑" panose="020B0503020204020204" pitchFamily="34" charset="-122"/>
              </a:endParaRPr>
            </a:p>
            <a:p>
              <a:pPr algn="ctr"/>
              <a:r>
                <a:rPr lang="zh-CN" altLang="en-US" sz="1800" b="1" dirty="0">
                  <a:latin typeface="微软雅黑" panose="020B0503020204020204" pitchFamily="34" charset="-122"/>
                  <a:ea typeface="微软雅黑" panose="020B0503020204020204" pitchFamily="34" charset="-122"/>
                </a:rPr>
                <a:t>之债</a:t>
              </a:r>
              <a:endParaRPr lang="en-US" altLang="zh-CN" sz="1800" b="1" dirty="0">
                <a:latin typeface="微软雅黑" panose="020B0503020204020204" pitchFamily="34" charset="-122"/>
                <a:ea typeface="微软雅黑" panose="020B0503020204020204" pitchFamily="34" charset="-122"/>
              </a:endParaRPr>
            </a:p>
          </p:txBody>
        </p:sp>
        <p:sp>
          <p:nvSpPr>
            <p:cNvPr id="57362" name="Text Box 59"/>
            <p:cNvSpPr txBox="1">
              <a:spLocks noChangeArrowheads="1"/>
            </p:cNvSpPr>
            <p:nvPr/>
          </p:nvSpPr>
          <p:spPr bwMode="gray">
            <a:xfrm>
              <a:off x="3823" y="1776"/>
              <a:ext cx="1217" cy="1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nSpc>
                  <a:spcPct val="80000"/>
                </a:lnSpc>
              </a:pPr>
              <a:r>
                <a:rPr kumimoji="1" lang="zh-CN" altLang="en-US" sz="1800" dirty="0">
                  <a:latin typeface="微软雅黑" panose="020B0503020204020204" pitchFamily="34" charset="-122"/>
                  <a:ea typeface="微软雅黑" panose="020B0503020204020204" pitchFamily="34" charset="-122"/>
                </a:rPr>
                <a:t>无因管理是指没有法定的或约定的义务，为避免他人利益受损失，而自愿为他人管理事务的行为。无因管理发生后，管理人有权请求受益人偿付因管理事务所支付的必要费用，受益人负有偿还这种费用的义务，在管理人与受益人之间形成一种债权债务关系。</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4622019" y="1469581"/>
            <a:ext cx="3048000" cy="6096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b="1" dirty="0">
                <a:solidFill>
                  <a:srgbClr val="FF0000"/>
                </a:solidFill>
                <a:ea typeface="黑体" panose="02010609060101010101" charset="-122"/>
              </a:rPr>
              <a:t>债的发生原因</a:t>
            </a:r>
          </a:p>
        </p:txBody>
      </p:sp>
      <p:sp>
        <p:nvSpPr>
          <p:cNvPr id="4" name="Rectangle 2"/>
          <p:cNvSpPr txBox="1">
            <a:spLocks noChangeArrowheads="1"/>
          </p:cNvSpPr>
          <p:nvPr/>
        </p:nvSpPr>
        <p:spPr>
          <a:xfrm>
            <a:off x="1769034" y="2466790"/>
            <a:ext cx="9231198" cy="3962400"/>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latin typeface="微软雅黑" panose="020B0503020204020204" pitchFamily="34" charset="-122"/>
                <a:ea typeface="微软雅黑" panose="020B0503020204020204" pitchFamily="34" charset="-122"/>
              </a:rPr>
              <a:t>甲委托乙到外地为其采购一批木材，约定报酬</a:t>
            </a:r>
            <a:r>
              <a:rPr lang="en-US" altLang="zh-CN" sz="2000" dirty="0">
                <a:latin typeface="微软雅黑" panose="020B0503020204020204" pitchFamily="34" charset="-122"/>
                <a:ea typeface="微软雅黑" panose="020B0503020204020204" pitchFamily="34" charset="-122"/>
              </a:rPr>
              <a:t>3000</a:t>
            </a:r>
            <a:r>
              <a:rPr lang="zh-CN" altLang="en-US" sz="2000" dirty="0">
                <a:latin typeface="微软雅黑" panose="020B0503020204020204" pitchFamily="34" charset="-122"/>
                <a:ea typeface="微软雅黑" panose="020B0503020204020204" pitchFamily="34" charset="-122"/>
              </a:rPr>
              <a:t>元，且乙不得泄露甲的商业秘密。</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甲驾车撞伤行人乙，致乙花费医疗费</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万元，误工费等其他损失</a:t>
            </a:r>
            <a:r>
              <a:rPr lang="en-US" altLang="zh-CN" sz="2000" dirty="0">
                <a:latin typeface="微软雅黑" panose="020B0503020204020204" pitchFamily="34" charset="-122"/>
                <a:ea typeface="微软雅黑" panose="020B0503020204020204" pitchFamily="34" charset="-122"/>
              </a:rPr>
              <a:t>5000</a:t>
            </a:r>
            <a:r>
              <a:rPr lang="zh-CN" altLang="en-US" sz="2000" dirty="0">
                <a:latin typeface="微软雅黑" panose="020B0503020204020204" pitchFamily="34" charset="-122"/>
                <a:ea typeface="微软雅黑" panose="020B0503020204020204" pitchFamily="34" charset="-122"/>
              </a:rPr>
              <a:t>元。</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因银行工作人员失误，误将甲存款</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万元多加</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个零，甲取出</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万元，银行发现后要求甲返还。</a:t>
            </a:r>
            <a:endParaRPr lang="en-US" altLang="zh-CN" sz="2000" dirty="0">
              <a:latin typeface="微软雅黑" panose="020B0503020204020204" pitchFamily="34" charset="-122"/>
              <a:ea typeface="微软雅黑" panose="020B0503020204020204" pitchFamily="34" charset="-122"/>
            </a:endParaRPr>
          </a:p>
          <a:p>
            <a:pPr>
              <a:lnSpc>
                <a:spcPct val="100000"/>
              </a:lnSpc>
            </a:pP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甲心脏病发作晕倒路旁，路人乙送甲去医院救治，支出交通费、医疗费</a:t>
            </a:r>
            <a:r>
              <a:rPr lang="en-US" altLang="zh-CN" sz="2000" dirty="0">
                <a:latin typeface="微软雅黑" panose="020B0503020204020204" pitchFamily="34" charset="-122"/>
                <a:ea typeface="微软雅黑" panose="020B0503020204020204" pitchFamily="34" charset="-122"/>
              </a:rPr>
              <a:t>2000</a:t>
            </a:r>
            <a:r>
              <a:rPr lang="zh-CN" altLang="en-US" sz="2000" dirty="0">
                <a:latin typeface="微软雅黑" panose="020B0503020204020204" pitchFamily="34" charset="-122"/>
                <a:ea typeface="微软雅黑" panose="020B0503020204020204" pitchFamily="34" charset="-122"/>
              </a:rPr>
              <a:t>元。</a:t>
            </a:r>
          </a:p>
          <a:p>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idx="1"/>
          </p:nvPr>
        </p:nvSpPr>
        <p:spPr>
          <a:xfrm>
            <a:off x="2773991" y="2061534"/>
            <a:ext cx="8371337" cy="4525963"/>
          </a:xfrm>
          <a:noFill/>
        </p:spPr>
        <p:txBody>
          <a:bodyPr/>
          <a:lstStyle/>
          <a:p>
            <a:pPr eaLnBrk="1" hangingPunct="1">
              <a:lnSpc>
                <a:spcPct val="80000"/>
              </a:lnSpc>
            </a:pPr>
            <a:endParaRPr lang="en-US" altLang="zh-CN" sz="2000" b="1" dirty="0">
              <a:ea typeface="黑体" panose="02010609060101010101"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一日，小李驾驶摩托车回家，途中车速过快，发生交通意外，将路边一棵老张家的果树撞断，自己的摩托车也有一定程度的损坏。小李只好将摩托车送往附近汽车维修厂，进行修理，商定第二日小李到维修厂取车。这时，小李发现自己的包在车祸发生时遗留在出事地点，回头去找，包已经不在了。包内装有小李利用业余时间刚完成的一部小说的初稿。几个月后，小李偶然在本文学杂志上读到一篇小说，发觉这篇署名为王某的作品，基本与自己遗失的小说稿件雷同，只作了一些删改而已。小李后找到王某论理，王某辩称稿件系自己在路边拾到的，且小李并未公开发表其作品，自己有权发表。</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solidFill>
                  <a:srgbClr val="008000"/>
                </a:solidFill>
                <a:latin typeface="微软雅黑" panose="020B0503020204020204" pitchFamily="34" charset="-122"/>
                <a:ea typeface="微软雅黑" panose="020B0503020204020204" pitchFamily="34" charset="-122"/>
              </a:rPr>
              <a:t>小李分别与哪些人发生了何种债权债务关系？谁是债权人，谁是债务人？</a:t>
            </a:r>
          </a:p>
          <a:p>
            <a:pPr eaLnBrk="1" hangingPunct="1">
              <a:lnSpc>
                <a:spcPct val="100000"/>
              </a:lnSpc>
              <a:buFontTx/>
              <a:buNone/>
            </a:pP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58372" name="Rectangle 4"/>
          <p:cNvSpPr>
            <a:spLocks noChangeArrowheads="1"/>
          </p:cNvSpPr>
          <p:nvPr/>
        </p:nvSpPr>
        <p:spPr bwMode="auto">
          <a:xfrm>
            <a:off x="2514600" y="1143000"/>
            <a:ext cx="26670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案例分析</a:t>
            </a:r>
          </a:p>
        </p:txBody>
      </p:sp>
      <p:sp>
        <p:nvSpPr>
          <p:cNvPr id="58373" name="Rectangle 6"/>
          <p:cNvSpPr>
            <a:spLocks noChangeArrowheads="1"/>
          </p:cNvSpPr>
          <p:nvPr/>
        </p:nvSpPr>
        <p:spPr bwMode="auto">
          <a:xfrm>
            <a:off x="1703389" y="188914"/>
            <a:ext cx="8713787" cy="6453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80000"/>
              </a:lnSpc>
              <a:spcBef>
                <a:spcPct val="20000"/>
              </a:spcBef>
            </a:pPr>
            <a:r>
              <a:rPr lang="en-US" altLang="zh-CN" sz="2000">
                <a:latin typeface="黑体" panose="02010609060101010101" charset="-122"/>
                <a:ea typeface="黑体" panose="02010609060101010101" charset="-122"/>
              </a:rPr>
              <a:t>         </a:t>
            </a:r>
            <a:endParaRPr lang="en-US" altLang="zh-CN" sz="3200" b="1">
              <a:solidFill>
                <a:srgbClr val="00FF00"/>
              </a:solidFill>
              <a:latin typeface="黑体" panose="02010609060101010101" charset="-122"/>
              <a:ea typeface="黑体" panose="02010609060101010101" charset="-122"/>
            </a:endParaRPr>
          </a:p>
        </p:txBody>
      </p:sp>
      <p:pic>
        <p:nvPicPr>
          <p:cNvPr id="58374" name="Picture 8">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008621">
            <a:off x="728349" y="3538541"/>
            <a:ext cx="1098550" cy="1676400"/>
          </a:xfrm>
          <a:prstGeom prst="rect">
            <a:avLst/>
          </a:prstGeom>
          <a:solidFill>
            <a:srgbClr val="00FF00"/>
          </a:solidFill>
          <a:ln>
            <a:noFill/>
          </a:ln>
          <a:extLs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idx="1"/>
          </p:nvPr>
        </p:nvSpPr>
        <p:spPr>
          <a:xfrm>
            <a:off x="621792" y="2103438"/>
            <a:ext cx="7891272" cy="4525963"/>
          </a:xfrm>
          <a:noFill/>
        </p:spPr>
        <p:txBody>
          <a:bodyPr/>
          <a:lstStyle/>
          <a:p>
            <a:pPr eaLnBrk="1" hangingPunct="1">
              <a:lnSpc>
                <a:spcPct val="80000"/>
              </a:lnSpc>
            </a:pPr>
            <a:endParaRPr lang="en-US" altLang="zh-CN" sz="2000" b="1" dirty="0">
              <a:ea typeface="黑体" panose="02010609060101010101"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一天，张婆婆一人在家收拾屋子，以</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元人民币将全部破烂卖出。三日后，儿子李先生回家办事，满屋翻找放在床底的破皮鞋。后得知被母亲当破烂卖了。儿子张先生急了，鞋里有他背着媳妇攒下的一万元钱。张婆婆多方打听，方得知那收破烂的姓刘，就住附近。张婆婆找去，刘某起初死不承认。后在张婆婆的质问下承认已将钱存入了银行。张婆婆要求刘某将一万元钱退回自己，刘某坚持不退钱，并理直气壮的说：“我花钱收来的破烂，收来的东西自然都是我的，钱也不例外。这是我的运气。”</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张婆婆能否要求收破烂的刘某退回一万元钱，为什么？一万元钱的利息应当归谁获得，为什么？</a:t>
            </a:r>
          </a:p>
          <a:p>
            <a:pPr eaLnBrk="1" hangingPunct="1">
              <a:lnSpc>
                <a:spcPct val="100000"/>
              </a:lnSpc>
              <a:buFontTx/>
              <a:buNone/>
            </a:pPr>
            <a:endParaRPr lang="en-US" altLang="zh-CN" sz="2000" dirty="0">
              <a:latin typeface="微软雅黑" panose="020B0503020204020204" pitchFamily="34" charset="-122"/>
              <a:ea typeface="微软雅黑" panose="020B0503020204020204" pitchFamily="34" charset="-122"/>
            </a:endParaRPr>
          </a:p>
        </p:txBody>
      </p:sp>
      <p:sp>
        <p:nvSpPr>
          <p:cNvPr id="59396" name="Rectangle 4"/>
          <p:cNvSpPr>
            <a:spLocks noChangeArrowheads="1"/>
          </p:cNvSpPr>
          <p:nvPr/>
        </p:nvSpPr>
        <p:spPr bwMode="auto">
          <a:xfrm>
            <a:off x="2514600" y="1143000"/>
            <a:ext cx="26670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案例分析</a:t>
            </a:r>
          </a:p>
        </p:txBody>
      </p:sp>
      <p:pic>
        <p:nvPicPr>
          <p:cNvPr id="59397" name="Picture 6" descr="1585985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220200" y="3069336"/>
            <a:ext cx="1447800" cy="272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22717" y="1354446"/>
            <a:ext cx="8534400" cy="5105400"/>
          </a:xfrm>
        </p:spPr>
        <p:txBody>
          <a:bodyPr/>
          <a:lstStyle/>
          <a:p>
            <a:pPr>
              <a:buFont typeface="Wingdings 3" panose="05040102010807070707" pitchFamily="18" charset="2"/>
              <a:buNone/>
            </a:pPr>
            <a:r>
              <a:rPr lang="en-US" altLang="zh-CN" dirty="0">
                <a:solidFill>
                  <a:srgbClr val="C00000"/>
                </a:solidFill>
                <a:latin typeface="微软雅黑" panose="020B0503020204020204" pitchFamily="34" charset="-122"/>
                <a:ea typeface="微软雅黑" panose="020B0503020204020204" pitchFamily="34" charset="-122"/>
              </a:rPr>
              <a:t>    </a:t>
            </a:r>
            <a:r>
              <a:rPr lang="zh-CN" altLang="en-US" dirty="0">
                <a:solidFill>
                  <a:srgbClr val="C00000"/>
                </a:solidFill>
                <a:latin typeface="微软雅黑" panose="020B0503020204020204" pitchFamily="34" charset="-122"/>
                <a:ea typeface="微软雅黑" panose="020B0503020204020204" pitchFamily="34" charset="-122"/>
              </a:rPr>
              <a:t>国家治理的需要</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endParaRPr lang="en-US" altLang="zh-CN" sz="2800" dirty="0"/>
          </a:p>
          <a:p>
            <a:pPr>
              <a:buFont typeface="Wingdings 3" panose="05040102010807070707" pitchFamily="18" charset="2"/>
              <a:buNone/>
            </a:pPr>
            <a:r>
              <a:rPr lang="zh-CN" altLang="en-US" sz="2800" dirty="0"/>
              <a:t>    </a:t>
            </a:r>
            <a:endParaRPr lang="zh-CN" altLang="en-US" dirty="0"/>
          </a:p>
        </p:txBody>
      </p:sp>
      <p:sp>
        <p:nvSpPr>
          <p:cNvPr id="3" name="矩形 2"/>
          <p:cNvSpPr/>
          <p:nvPr/>
        </p:nvSpPr>
        <p:spPr>
          <a:xfrm>
            <a:off x="6809117" y="2115575"/>
            <a:ext cx="6096000" cy="677108"/>
          </a:xfrm>
          <a:prstGeom prst="rect">
            <a:avLst/>
          </a:prstGeom>
        </p:spPr>
        <p:txBody>
          <a:bodyPr>
            <a:spAutoFit/>
          </a:bodyPr>
          <a:lstStyle/>
          <a:p>
            <a:pPr>
              <a:buFont typeface="Wingdings 3" panose="05040102010807070707" pitchFamily="18" charset="2"/>
              <a:buNone/>
            </a:pPr>
            <a:endParaRPr lang="en-US" altLang="zh-CN" sz="2000" dirty="0"/>
          </a:p>
          <a:p>
            <a:endParaRPr lang="zh-CN" altLang="en-US" dirty="0"/>
          </a:p>
        </p:txBody>
      </p:sp>
      <p:sp>
        <p:nvSpPr>
          <p:cNvPr id="4" name="Rectangle 2"/>
          <p:cNvSpPr txBox="1">
            <a:spLocks noChangeArrowheads="1"/>
          </p:cNvSpPr>
          <p:nvPr/>
        </p:nvSpPr>
        <p:spPr>
          <a:xfrm>
            <a:off x="503605" y="2363637"/>
            <a:ext cx="5929228" cy="4290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400" dirty="0">
                <a:latin typeface="微软雅黑" panose="020B0503020204020204" pitchFamily="34" charset="-122"/>
                <a:ea typeface="微软雅黑" panose="020B0503020204020204" pitchFamily="34" charset="-122"/>
              </a:rPr>
              <a:t>法治的目标之一就是制约公权、保护私权。</a:t>
            </a:r>
            <a:endParaRPr lang="en-US" altLang="zh-CN" sz="24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31748" name="Picture 4" descr="https://timgsa.baidu.com/timg?image&amp;quality=80&amp;size=b9999_10000&amp;sec=1604894126538&amp;di=f1d8dbe3012ccece4675c2652abc79e7&amp;imgtype=0&amp;src=http%3A%2F%2Fimg.mp.itc.cn%2Fupload%2F20161206%2F480b0484c06f4ab1989bb6065c5e70ef_th.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28459" y="2017782"/>
            <a:ext cx="4352658" cy="2445675"/>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
        <p:nvSpPr>
          <p:cNvPr id="5" name="矩形 4"/>
          <p:cNvSpPr/>
          <p:nvPr/>
        </p:nvSpPr>
        <p:spPr>
          <a:xfrm>
            <a:off x="6629804" y="1701646"/>
            <a:ext cx="4901873" cy="400110"/>
          </a:xfrm>
          <a:prstGeom prst="rect">
            <a:avLst/>
          </a:prstGeom>
          <a:solidFill>
            <a:schemeClr val="bg1"/>
          </a:solidFill>
        </p:spPr>
        <p:txBody>
          <a:bodyPr wrap="square">
            <a:spAutoFit/>
          </a:bodyPr>
          <a:lstStyle/>
          <a:p>
            <a:r>
              <a:rPr lang="zh-CN" altLang="en-US" sz="2000" dirty="0">
                <a:solidFill>
                  <a:srgbClr val="01377A"/>
                </a:solidFill>
                <a:latin typeface="华文琥珀" panose="02010800040101010101" pitchFamily="2" charset="-122"/>
                <a:ea typeface="华文琥珀" panose="02010800040101010101" pitchFamily="2" charset="-122"/>
              </a:rPr>
              <a:t>“  风能进，雨能进，国王的军队不能进。”</a:t>
            </a:r>
          </a:p>
        </p:txBody>
      </p:sp>
      <p:pic>
        <p:nvPicPr>
          <p:cNvPr id="31750" name="Picture 6" descr="https://timgsa.baidu.com/timg?image&amp;quality=80&amp;size=b9999_10000&amp;sec=1604894424688&amp;di=90f9f25cd9e8160b1f5592bf4b393af0&amp;imgtype=0&amp;src=http%3A%2F%2Fp9.itc.cn%2Fimages01%2F20200515%2F60b316f084f24b57bc3a4b6c246cb001.jpe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22717" y="3353413"/>
            <a:ext cx="4088920" cy="2224641"/>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
        <p:nvSpPr>
          <p:cNvPr id="9" name="Rectangle 2"/>
          <p:cNvSpPr txBox="1">
            <a:spLocks noChangeArrowheads="1"/>
          </p:cNvSpPr>
          <p:nvPr/>
        </p:nvSpPr>
        <p:spPr>
          <a:xfrm>
            <a:off x="6629804" y="5452792"/>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民法典</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规定私权，保护私权。</a:t>
            </a:r>
            <a:endParaRPr lang="en-US" altLang="zh-CN" sz="24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sp>
        <p:nvSpPr>
          <p:cNvPr id="6" name="矩形 5"/>
          <p:cNvSpPr/>
          <p:nvPr/>
        </p:nvSpPr>
        <p:spPr>
          <a:xfrm>
            <a:off x="1290776" y="5452792"/>
            <a:ext cx="4350899" cy="830997"/>
          </a:xfrm>
          <a:prstGeom prst="rect">
            <a:avLst/>
          </a:prstGeom>
        </p:spPr>
        <p:txBody>
          <a:bodyPr wrap="square">
            <a:spAutoFit/>
          </a:bodyPr>
          <a:lstStyle/>
          <a:p>
            <a:pPr>
              <a:buFont typeface="Wingdings 3" panose="05040102010807070707" pitchFamily="18" charset="2"/>
              <a:buNone/>
            </a:pPr>
            <a:r>
              <a:rPr lang="en-US" altLang="zh-CN" sz="1600" b="1" dirty="0">
                <a:solidFill>
                  <a:srgbClr val="00397E"/>
                </a:solidFill>
                <a:latin typeface="+mj-ea"/>
                <a:ea typeface="+mj-ea"/>
              </a:rPr>
              <a:t>2020</a:t>
            </a:r>
            <a:r>
              <a:rPr lang="zh-CN" altLang="en-US" sz="1600" b="1" dirty="0">
                <a:solidFill>
                  <a:srgbClr val="00397E"/>
                </a:solidFill>
                <a:latin typeface="+mj-ea"/>
                <a:ea typeface="+mj-ea"/>
              </a:rPr>
              <a:t>年</a:t>
            </a:r>
            <a:r>
              <a:rPr lang="en-US" altLang="zh-CN" sz="1600" b="1" dirty="0">
                <a:solidFill>
                  <a:srgbClr val="00397E"/>
                </a:solidFill>
                <a:latin typeface="+mj-ea"/>
                <a:ea typeface="+mj-ea"/>
              </a:rPr>
              <a:t>6</a:t>
            </a:r>
            <a:r>
              <a:rPr lang="zh-CN" altLang="en-US" sz="1600" b="1" dirty="0">
                <a:solidFill>
                  <a:srgbClr val="00397E"/>
                </a:solidFill>
                <a:latin typeface="+mj-ea"/>
                <a:ea typeface="+mj-ea"/>
              </a:rPr>
              <a:t>月</a:t>
            </a:r>
            <a:r>
              <a:rPr lang="en-US" altLang="zh-CN" sz="1600" b="1" dirty="0">
                <a:solidFill>
                  <a:srgbClr val="00397E"/>
                </a:solidFill>
                <a:latin typeface="+mj-ea"/>
                <a:ea typeface="+mj-ea"/>
              </a:rPr>
              <a:t>17</a:t>
            </a:r>
            <a:r>
              <a:rPr lang="zh-CN" altLang="en-US" sz="1600" b="1" dirty="0">
                <a:solidFill>
                  <a:srgbClr val="00397E"/>
                </a:solidFill>
                <a:latin typeface="+mj-ea"/>
                <a:ea typeface="+mj-ea"/>
              </a:rPr>
              <a:t>日山东省政府举办新闻发布会称“合村并居”村民同意率必须达到</a:t>
            </a:r>
            <a:r>
              <a:rPr lang="en-US" altLang="zh-CN" sz="1600" b="1" dirty="0">
                <a:solidFill>
                  <a:srgbClr val="00397E"/>
                </a:solidFill>
                <a:latin typeface="+mj-ea"/>
                <a:ea typeface="+mj-ea"/>
              </a:rPr>
              <a:t>95%</a:t>
            </a:r>
            <a:r>
              <a:rPr lang="zh-CN" altLang="en-US" sz="1600" b="1" dirty="0">
                <a:solidFill>
                  <a:srgbClr val="00397E"/>
                </a:solidFill>
                <a:latin typeface="+mj-ea"/>
                <a:ea typeface="+mj-ea"/>
              </a:rPr>
              <a:t>以上才能实施，</a:t>
            </a:r>
            <a:r>
              <a:rPr lang="en-US" altLang="zh-CN" sz="1600" b="1" dirty="0">
                <a:solidFill>
                  <a:srgbClr val="00397E"/>
                </a:solidFill>
                <a:latin typeface="+mj-ea"/>
                <a:ea typeface="+mj-ea"/>
              </a:rPr>
              <a:t>6</a:t>
            </a:r>
            <a:r>
              <a:rPr lang="zh-CN" altLang="en-US" sz="1600" b="1" dirty="0">
                <a:solidFill>
                  <a:srgbClr val="00397E"/>
                </a:solidFill>
                <a:latin typeface="+mj-ea"/>
                <a:ea typeface="+mj-ea"/>
              </a:rPr>
              <a:t>月</a:t>
            </a:r>
            <a:r>
              <a:rPr lang="en-US" altLang="zh-CN" sz="1600" b="1" dirty="0">
                <a:solidFill>
                  <a:srgbClr val="00397E"/>
                </a:solidFill>
                <a:latin typeface="+mj-ea"/>
                <a:ea typeface="+mj-ea"/>
              </a:rPr>
              <a:t>27</a:t>
            </a:r>
            <a:r>
              <a:rPr lang="zh-CN" altLang="en-US" sz="1600" b="1" dirty="0">
                <a:solidFill>
                  <a:srgbClr val="00397E"/>
                </a:solidFill>
                <a:latin typeface="+mj-ea"/>
                <a:ea typeface="+mj-ea"/>
              </a:rPr>
              <a:t>日被叫停。</a:t>
            </a:r>
            <a:endParaRPr lang="en-US" altLang="zh-CN" sz="1600" b="1" dirty="0">
              <a:solidFill>
                <a:srgbClr val="00397E"/>
              </a:solidFill>
              <a:latin typeface="+mj-ea"/>
              <a:ea typeface="+mj-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idx="1"/>
          </p:nvPr>
        </p:nvSpPr>
        <p:spPr>
          <a:xfrm>
            <a:off x="1499616" y="1828801"/>
            <a:ext cx="9189720" cy="4525963"/>
          </a:xfrm>
          <a:noFill/>
        </p:spPr>
        <p:txBody>
          <a:bodyPr/>
          <a:lstStyle/>
          <a:p>
            <a:pPr eaLnBrk="1" hangingPunct="1">
              <a:lnSpc>
                <a:spcPct val="80000"/>
              </a:lnSpc>
            </a:pPr>
            <a:endParaRPr lang="en-US" altLang="zh-CN" sz="2000" b="1" dirty="0">
              <a:ea typeface="黑体" panose="02010609060101010101" charset="-122"/>
            </a:endParaRPr>
          </a:p>
          <a:p>
            <a:pPr eaLnBrk="1" hangingPunct="1">
              <a:lnSpc>
                <a:spcPct val="100000"/>
              </a:lnSpc>
            </a:pPr>
            <a:r>
              <a:rPr lang="en-US" altLang="zh-CN" sz="2000" dirty="0">
                <a:latin typeface="微软雅黑" panose="020B0503020204020204" pitchFamily="34" charset="-122"/>
                <a:ea typeface="微软雅黑" panose="020B0503020204020204" pitchFamily="34" charset="-122"/>
              </a:rPr>
              <a:t>2002</a:t>
            </a:r>
            <a:r>
              <a:rPr lang="zh-CN" altLang="en-US" sz="2000" dirty="0">
                <a:latin typeface="微软雅黑" panose="020B0503020204020204" pitchFamily="34" charset="-122"/>
                <a:ea typeface="微软雅黑" panose="020B0503020204020204" pitchFamily="34" charset="-122"/>
              </a:rPr>
              <a:t>年钟某经人介绍与李某相识，同年两人确立恋爱关系。</a:t>
            </a:r>
            <a:r>
              <a:rPr lang="en-US" altLang="zh-CN" sz="2000" dirty="0">
                <a:latin typeface="微软雅黑" panose="020B0503020204020204" pitchFamily="34" charset="-122"/>
                <a:ea typeface="微软雅黑" panose="020B0503020204020204" pitchFamily="34" charset="-122"/>
              </a:rPr>
              <a:t>2003</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月，钟某乘车去李某家商谈婚事，途中发生交通事故，钟某不幸受伤并住院治疗。钟某住院期间，李某一直进行护理。肇事单位事后支付钟某伤残补助费及其他费用共计</a:t>
            </a:r>
            <a:r>
              <a:rPr lang="en-US" altLang="zh-CN" sz="2000" dirty="0">
                <a:latin typeface="微软雅黑" panose="020B0503020204020204" pitchFamily="34" charset="-122"/>
                <a:ea typeface="微软雅黑" panose="020B0503020204020204" pitchFamily="34" charset="-122"/>
              </a:rPr>
              <a:t>9000</a:t>
            </a:r>
            <a:r>
              <a:rPr lang="zh-CN" altLang="en-US" sz="2000" dirty="0">
                <a:latin typeface="微软雅黑" panose="020B0503020204020204" pitchFamily="34" charset="-122"/>
                <a:ea typeface="微软雅黑" panose="020B0503020204020204" pitchFamily="34" charset="-122"/>
              </a:rPr>
              <a:t>元，由钟某之弟代为领取后转交给李某，李某一直未将此款交与钟某。半年后，钟某与李某因性格差异，两人决定分手，钟某提出将交通赔偿款全部返还自己，李某答应。但李某要求钟某支付其住院护理费</a:t>
            </a:r>
            <a:r>
              <a:rPr lang="en-US" altLang="zh-CN"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元，钟某以事先双方并无约定为由拒绝，两人闹得不欢而散。</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钟某是否应尽支付的义务？</a:t>
            </a:r>
          </a:p>
          <a:p>
            <a:pPr eaLnBrk="1" hangingPunct="1">
              <a:lnSpc>
                <a:spcPct val="80000"/>
              </a:lnSpc>
              <a:buFontTx/>
              <a:buNone/>
            </a:pPr>
            <a:endParaRPr lang="en-US" altLang="zh-CN" sz="2000" b="1" dirty="0">
              <a:solidFill>
                <a:srgbClr val="008000"/>
              </a:solidFill>
              <a:latin typeface="楷体_GB2312" panose="02010609030101010101" pitchFamily="49" charset="-122"/>
              <a:ea typeface="楷体_GB2312" panose="02010609030101010101" pitchFamily="49" charset="-122"/>
            </a:endParaRPr>
          </a:p>
        </p:txBody>
      </p:sp>
      <p:sp>
        <p:nvSpPr>
          <p:cNvPr id="60420" name="Rectangle 4"/>
          <p:cNvSpPr>
            <a:spLocks noChangeArrowheads="1"/>
          </p:cNvSpPr>
          <p:nvPr/>
        </p:nvSpPr>
        <p:spPr bwMode="auto">
          <a:xfrm>
            <a:off x="2514600" y="1143000"/>
            <a:ext cx="26670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案例分析</a:t>
            </a:r>
          </a:p>
        </p:txBody>
      </p:sp>
      <p:pic>
        <p:nvPicPr>
          <p:cNvPr id="60421" name="Picture 6" descr="2007814131211181_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53212" y="4978401"/>
            <a:ext cx="3024188" cy="1376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1117600" y="1066801"/>
            <a:ext cx="4876800" cy="535531"/>
          </a:xfrm>
          <a:prstGeom prst="rect">
            <a:avLst/>
          </a:prstGeom>
          <a:noFill/>
          <a:ln w="9525">
            <a:noFill/>
            <a:miter lim="800000"/>
          </a:ln>
        </p:spPr>
        <p:txBody>
          <a:bodyPr>
            <a:spAutoFit/>
          </a:bodyPr>
          <a:lstStyle/>
          <a:p>
            <a:pPr>
              <a:lnSpc>
                <a:spcPct val="90000"/>
              </a:lnSpc>
              <a:spcBef>
                <a:spcPct val="20000"/>
              </a:spcBef>
            </a:pPr>
            <a:r>
              <a:rPr lang="zh-CN" altLang="en-US" sz="3200" b="1" dirty="0">
                <a:solidFill>
                  <a:srgbClr val="FF0000"/>
                </a:solidFill>
                <a:ea typeface="黑体" panose="02010609060101010101" charset="-122"/>
              </a:rPr>
              <a:t>（四）婚姻自主权</a:t>
            </a:r>
          </a:p>
        </p:txBody>
      </p:sp>
      <p:sp>
        <p:nvSpPr>
          <p:cNvPr id="44035" name="Text Box 7"/>
          <p:cNvSpPr txBox="1">
            <a:spLocks noChangeArrowheads="1"/>
          </p:cNvSpPr>
          <p:nvPr/>
        </p:nvSpPr>
        <p:spPr bwMode="auto">
          <a:xfrm>
            <a:off x="1422400" y="1600200"/>
            <a:ext cx="8229600" cy="457200"/>
          </a:xfrm>
          <a:prstGeom prst="rect">
            <a:avLst/>
          </a:prstGeom>
          <a:noFill/>
          <a:ln w="9525" algn="ctr">
            <a:noFill/>
            <a:miter lim="800000"/>
          </a:ln>
        </p:spPr>
        <p:txBody>
          <a:bodyPr>
            <a:spAutoFit/>
          </a:bodyPr>
          <a:lstStyle/>
          <a:p>
            <a:pPr>
              <a:spcBef>
                <a:spcPct val="50000"/>
              </a:spcBef>
            </a:pPr>
            <a:r>
              <a:rPr lang="zh-CN" altLang="en-US" sz="2400" b="1">
                <a:solidFill>
                  <a:srgbClr val="FF3300"/>
                </a:solidFill>
              </a:rPr>
              <a:t>婚姻自主权由婚姻法予以保障。</a:t>
            </a:r>
          </a:p>
        </p:txBody>
      </p:sp>
      <p:sp>
        <p:nvSpPr>
          <p:cNvPr id="44036" name="Rectangle 19"/>
          <p:cNvSpPr>
            <a:spLocks noChangeArrowheads="1"/>
          </p:cNvSpPr>
          <p:nvPr/>
        </p:nvSpPr>
        <p:spPr bwMode="auto">
          <a:xfrm>
            <a:off x="711200" y="2133601"/>
            <a:ext cx="10363200" cy="519113"/>
          </a:xfrm>
          <a:prstGeom prst="rect">
            <a:avLst/>
          </a:prstGeom>
          <a:noFill/>
          <a:ln w="9525">
            <a:noFill/>
            <a:miter lim="800000"/>
          </a:ln>
        </p:spPr>
        <p:txBody>
          <a:bodyPr>
            <a:spAutoFit/>
          </a:bodyPr>
          <a:lstStyle/>
          <a:p>
            <a:r>
              <a:rPr lang="zh-CN" altLang="en-US" sz="2800" b="1">
                <a:solidFill>
                  <a:srgbClr val="008000"/>
                </a:solidFill>
                <a:ea typeface="楷体_GB2312" panose="02010609030101010101" pitchFamily="49" charset="-122"/>
              </a:rPr>
              <a:t>婚姻</a:t>
            </a:r>
            <a:r>
              <a:rPr lang="zh-CN" altLang="zh-CN" sz="2800" b="1">
                <a:solidFill>
                  <a:srgbClr val="008000"/>
                </a:solidFill>
                <a:ea typeface="楷体_GB2312" panose="02010609030101010101" pitchFamily="49" charset="-122"/>
              </a:rPr>
              <a:t>法是调整婚姻和家庭关系的法律规范的总称。</a:t>
            </a:r>
            <a:endParaRPr lang="zh-CN" altLang="en-US" sz="2800" b="1">
              <a:solidFill>
                <a:srgbClr val="008000"/>
              </a:solidFill>
              <a:ea typeface="楷体_GB2312" panose="02010609030101010101" pitchFamily="49" charset="-122"/>
            </a:endParaRPr>
          </a:p>
        </p:txBody>
      </p:sp>
      <p:sp>
        <p:nvSpPr>
          <p:cNvPr id="44037" name="Rectangle 21"/>
          <p:cNvSpPr>
            <a:spLocks noChangeArrowheads="1"/>
          </p:cNvSpPr>
          <p:nvPr/>
        </p:nvSpPr>
        <p:spPr bwMode="auto">
          <a:xfrm>
            <a:off x="1422401" y="2743200"/>
            <a:ext cx="2976033" cy="579438"/>
          </a:xfrm>
          <a:prstGeom prst="rect">
            <a:avLst/>
          </a:prstGeom>
          <a:solidFill>
            <a:schemeClr val="tx2"/>
          </a:solidFill>
          <a:ln w="9525">
            <a:noFill/>
            <a:miter lim="800000"/>
          </a:ln>
        </p:spPr>
        <p:txBody>
          <a:bodyPr>
            <a:spAutoFit/>
          </a:bodyPr>
          <a:lstStyle/>
          <a:p>
            <a:r>
              <a:rPr lang="en-US" altLang="zh-CN" sz="3200" b="1">
                <a:solidFill>
                  <a:srgbClr val="FF0000"/>
                </a:solidFill>
                <a:latin typeface="黑体" panose="02010609060101010101" charset="-122"/>
                <a:ea typeface="黑体" panose="02010609060101010101" charset="-122"/>
              </a:rPr>
              <a:t> </a:t>
            </a:r>
            <a:r>
              <a:rPr lang="zh-CN" altLang="en-US" sz="3200" b="1">
                <a:solidFill>
                  <a:schemeClr val="bg1"/>
                </a:solidFill>
                <a:latin typeface="黑体" panose="02010609060101010101" charset="-122"/>
                <a:ea typeface="黑体" panose="02010609060101010101" charset="-122"/>
              </a:rPr>
              <a:t>基本原则</a:t>
            </a:r>
          </a:p>
        </p:txBody>
      </p:sp>
      <p:sp>
        <p:nvSpPr>
          <p:cNvPr id="830476" name="Rectangle 12"/>
          <p:cNvSpPr>
            <a:spLocks noChangeArrowheads="1"/>
          </p:cNvSpPr>
          <p:nvPr/>
        </p:nvSpPr>
        <p:spPr bwMode="auto">
          <a:xfrm>
            <a:off x="1422401" y="3581400"/>
            <a:ext cx="7008284" cy="2592388"/>
          </a:xfrm>
          <a:prstGeom prst="rect">
            <a:avLst/>
          </a:prstGeom>
          <a:noFill/>
          <a:ln w="9525">
            <a:noFill/>
            <a:miter lim="800000"/>
          </a:ln>
        </p:spPr>
        <p:txBody>
          <a:bodyPr/>
          <a:lstStyle/>
          <a:p>
            <a:pPr marL="342900" indent="-342900">
              <a:spcBef>
                <a:spcPct val="20000"/>
              </a:spcBef>
              <a:buFontTx/>
              <a:buChar char="•"/>
            </a:pPr>
            <a:r>
              <a:rPr lang="zh-CN" altLang="en-US" sz="2000" b="1" dirty="0">
                <a:ea typeface="楷体_GB2312" panose="02010609030101010101" pitchFamily="49" charset="-122"/>
              </a:rPr>
              <a:t>婚姻自由</a:t>
            </a:r>
          </a:p>
          <a:p>
            <a:pPr marL="342900" indent="-342900">
              <a:spcBef>
                <a:spcPct val="20000"/>
              </a:spcBef>
              <a:buFontTx/>
              <a:buChar char="•"/>
            </a:pPr>
            <a:r>
              <a:rPr lang="zh-CN" altLang="en-US" sz="2000" b="1" dirty="0">
                <a:ea typeface="楷体_GB2312" panose="02010609030101010101" pitchFamily="49" charset="-122"/>
              </a:rPr>
              <a:t>一夫一妻</a:t>
            </a:r>
          </a:p>
          <a:p>
            <a:pPr marL="342900" indent="-342900">
              <a:spcBef>
                <a:spcPct val="20000"/>
              </a:spcBef>
              <a:buFontTx/>
              <a:buChar char="•"/>
            </a:pPr>
            <a:r>
              <a:rPr lang="zh-CN" altLang="en-US" sz="2000" b="1" dirty="0">
                <a:ea typeface="楷体_GB2312" panose="02010609030101010101" pitchFamily="49" charset="-122"/>
              </a:rPr>
              <a:t>男女平等</a:t>
            </a:r>
          </a:p>
          <a:p>
            <a:pPr marL="342900" indent="-342900">
              <a:spcBef>
                <a:spcPct val="20000"/>
              </a:spcBef>
              <a:buFontTx/>
              <a:buChar char="•"/>
            </a:pPr>
            <a:r>
              <a:rPr lang="zh-CN" altLang="en-US" sz="2000" b="1" dirty="0">
                <a:ea typeface="楷体_GB2312" panose="02010609030101010101" pitchFamily="49" charset="-122"/>
              </a:rPr>
              <a:t>保护妇女、未成年人、老人、残疾人的合法权益</a:t>
            </a:r>
          </a:p>
          <a:p>
            <a:pPr>
              <a:spcBef>
                <a:spcPct val="20000"/>
              </a:spcBef>
            </a:pPr>
            <a:endParaRPr lang="zh-CN" altLang="en-US" sz="2000" b="1" dirty="0">
              <a:ea typeface="楷体_GB2312" panose="0201060903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830476"/>
                                        </p:tgtEl>
                                        <p:attrNameLst>
                                          <p:attrName>style.visibility</p:attrName>
                                        </p:attrNameLst>
                                      </p:cBhvr>
                                      <p:to>
                                        <p:strVal val="visible"/>
                                      </p:to>
                                    </p:set>
                                    <p:animEffect transition="in" filter="wheel(4)">
                                      <p:cBhvr>
                                        <p:cTn id="7" dur="2000"/>
                                        <p:tgtEl>
                                          <p:spTgt spid="830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4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bwMode="auto">
          <a:xfrm>
            <a:off x="624418" y="2565400"/>
            <a:ext cx="2592916" cy="3195638"/>
            <a:chOff x="336" y="509"/>
            <a:chExt cx="1728" cy="2784"/>
          </a:xfrm>
        </p:grpSpPr>
        <p:sp>
          <p:nvSpPr>
            <p:cNvPr id="831493" name="AutoShape 5"/>
            <p:cNvSpPr>
              <a:spLocks noChangeArrowheads="1"/>
            </p:cNvSpPr>
            <p:nvPr/>
          </p:nvSpPr>
          <p:spPr bwMode="gray">
            <a:xfrm>
              <a:off x="336" y="509"/>
              <a:ext cx="1728" cy="2784"/>
            </a:xfrm>
            <a:prstGeom prst="rightArrow">
              <a:avLst>
                <a:gd name="adj1" fmla="val 62787"/>
                <a:gd name="adj2" fmla="val 41259"/>
              </a:avLst>
            </a:prstGeom>
            <a:gradFill rotWithShape="1">
              <a:gsLst>
                <a:gs pos="0">
                  <a:schemeClr val="bg2">
                    <a:gamma/>
                    <a:tint val="0"/>
                    <a:invGamma/>
                    <a:alpha val="0"/>
                  </a:schemeClr>
                </a:gs>
                <a:gs pos="100000">
                  <a:schemeClr val="bg2">
                    <a:alpha val="50000"/>
                  </a:schemeClr>
                </a:gs>
              </a:gsLst>
              <a:lin ang="0" scaled="1"/>
            </a:gradFill>
            <a:ln w="19050" cap="rnd" algn="ctr">
              <a:solidFill>
                <a:schemeClr val="bg2"/>
              </a:solidFill>
              <a:prstDash val="sysDot"/>
              <a:miter lim="800000"/>
            </a:ln>
            <a:effectLst/>
          </p:spPr>
          <p:txBody>
            <a:bodyPr wrap="none" anchor="ctr"/>
            <a:lstStyle/>
            <a:p>
              <a:pPr algn="ctr">
                <a:defRPr/>
              </a:pPr>
              <a:endParaRPr lang="zh-CN" altLang="zh-CN">
                <a:solidFill>
                  <a:srgbClr val="0000FF"/>
                </a:solidFill>
                <a:latin typeface="Arial" panose="020B0604020202020204" pitchFamily="34" charset="0"/>
              </a:endParaRPr>
            </a:p>
          </p:txBody>
        </p:sp>
        <p:sp>
          <p:nvSpPr>
            <p:cNvPr id="45077" name="Text Box 6"/>
            <p:cNvSpPr txBox="1">
              <a:spLocks noChangeArrowheads="1"/>
            </p:cNvSpPr>
            <p:nvPr/>
          </p:nvSpPr>
          <p:spPr bwMode="black">
            <a:xfrm>
              <a:off x="476" y="1521"/>
              <a:ext cx="1134" cy="453"/>
            </a:xfrm>
            <a:prstGeom prst="rect">
              <a:avLst/>
            </a:prstGeom>
            <a:noFill/>
            <a:ln w="9525">
              <a:noFill/>
              <a:miter lim="800000"/>
            </a:ln>
          </p:spPr>
          <p:txBody>
            <a:bodyPr>
              <a:spAutoFit/>
            </a:bodyPr>
            <a:lstStyle/>
            <a:p>
              <a:pPr marL="120650" indent="-120650" eaLnBrk="0" hangingPunct="0">
                <a:buFont typeface="Wingdings" panose="05000000000000000000" pitchFamily="2" charset="2"/>
                <a:buNone/>
              </a:pPr>
              <a:endParaRPr lang="zh-CN" altLang="zh-CN" sz="2800" b="1">
                <a:solidFill>
                  <a:srgbClr val="0000FF"/>
                </a:solidFill>
                <a:ea typeface="楷体_GB2312" panose="02010609030101010101" pitchFamily="49" charset="-122"/>
              </a:endParaRPr>
            </a:p>
          </p:txBody>
        </p:sp>
      </p:grpSp>
      <p:grpSp>
        <p:nvGrpSpPr>
          <p:cNvPr id="3" name="Group 8"/>
          <p:cNvGrpSpPr/>
          <p:nvPr/>
        </p:nvGrpSpPr>
        <p:grpSpPr bwMode="auto">
          <a:xfrm>
            <a:off x="3215218" y="5157789"/>
            <a:ext cx="8064500" cy="1228725"/>
            <a:chOff x="2208" y="3339"/>
            <a:chExt cx="3102" cy="774"/>
          </a:xfrm>
        </p:grpSpPr>
        <p:grpSp>
          <p:nvGrpSpPr>
            <p:cNvPr id="4" name="Group 9"/>
            <p:cNvGrpSpPr/>
            <p:nvPr/>
          </p:nvGrpSpPr>
          <p:grpSpPr bwMode="auto">
            <a:xfrm>
              <a:off x="2208" y="3339"/>
              <a:ext cx="3102" cy="774"/>
              <a:chOff x="2304" y="2880"/>
              <a:chExt cx="3102" cy="774"/>
            </a:xfrm>
          </p:grpSpPr>
          <p:sp>
            <p:nvSpPr>
              <p:cNvPr id="831498" name="AutoShape 10"/>
              <p:cNvSpPr>
                <a:spLocks noChangeArrowheads="1"/>
              </p:cNvSpPr>
              <p:nvPr/>
            </p:nvSpPr>
            <p:spPr bwMode="gray">
              <a:xfrm>
                <a:off x="2334" y="2880"/>
                <a:ext cx="3072" cy="774"/>
              </a:xfrm>
              <a:prstGeom prst="roundRect">
                <a:avLst>
                  <a:gd name="adj" fmla="val 10889"/>
                </a:avLst>
              </a:prstGeom>
              <a:gradFill rotWithShape="1">
                <a:gsLst>
                  <a:gs pos="0">
                    <a:schemeClr val="accent2"/>
                  </a:gs>
                  <a:gs pos="100000">
                    <a:schemeClr val="accent2">
                      <a:gamma/>
                      <a:tint val="21176"/>
                      <a:invGamma/>
                    </a:schemeClr>
                  </a:gs>
                </a:gsLst>
                <a:lin ang="0" scaled="1"/>
              </a:gradFill>
              <a:ln w="38100">
                <a:noFill/>
                <a:round/>
              </a:ln>
              <a:effectLst/>
            </p:spPr>
            <p:txBody>
              <a:bodyPr wrap="none" anchor="ctr"/>
              <a:lstStyle/>
              <a:p>
                <a:pPr>
                  <a:defRPr/>
                </a:pPr>
                <a:endParaRPr lang="zh-CN" altLang="en-US">
                  <a:solidFill>
                    <a:srgbClr val="0000FF"/>
                  </a:solidFill>
                  <a:latin typeface="Arial" panose="020B0604020202020204" pitchFamily="34" charset="0"/>
                </a:endParaRPr>
              </a:p>
            </p:txBody>
          </p:sp>
          <p:sp>
            <p:nvSpPr>
              <p:cNvPr id="45075" name="AutoShape 11"/>
              <p:cNvSpPr>
                <a:spLocks noChangeArrowheads="1"/>
              </p:cNvSpPr>
              <p:nvPr/>
            </p:nvSpPr>
            <p:spPr bwMode="gray">
              <a:xfrm>
                <a:off x="2304" y="3168"/>
                <a:ext cx="336" cy="240"/>
              </a:xfrm>
              <a:prstGeom prst="rightArrow">
                <a:avLst>
                  <a:gd name="adj1" fmla="val 50000"/>
                  <a:gd name="adj2" fmla="val 58333"/>
                </a:avLst>
              </a:prstGeom>
              <a:solidFill>
                <a:schemeClr val="bg1"/>
              </a:solidFill>
              <a:ln w="9525">
                <a:noFill/>
                <a:miter lim="800000"/>
              </a:ln>
            </p:spPr>
            <p:txBody>
              <a:bodyPr wrap="none" anchor="ctr"/>
              <a:lstStyle/>
              <a:p>
                <a:endParaRPr lang="zh-CN" altLang="zh-CN">
                  <a:solidFill>
                    <a:srgbClr val="0000FF"/>
                  </a:solidFill>
                </a:endParaRPr>
              </a:p>
            </p:txBody>
          </p:sp>
        </p:grpSp>
        <p:sp>
          <p:nvSpPr>
            <p:cNvPr id="45073" name="Text Box 12"/>
            <p:cNvSpPr txBox="1">
              <a:spLocks noChangeArrowheads="1"/>
            </p:cNvSpPr>
            <p:nvPr/>
          </p:nvSpPr>
          <p:spPr bwMode="gray">
            <a:xfrm>
              <a:off x="2562" y="3443"/>
              <a:ext cx="2689" cy="519"/>
            </a:xfrm>
            <a:prstGeom prst="rect">
              <a:avLst/>
            </a:prstGeom>
            <a:solidFill>
              <a:schemeClr val="accent2"/>
            </a:solidFill>
            <a:ln w="9525" algn="ctr">
              <a:noFill/>
              <a:miter lim="800000"/>
            </a:ln>
          </p:spPr>
          <p:txBody>
            <a:bodyPr>
              <a:spAutoFit/>
            </a:bodyPr>
            <a:lstStyle/>
            <a:p>
              <a:pPr eaLnBrk="0" hangingPunct="0"/>
              <a:r>
                <a:rPr lang="zh-CN" altLang="en-US" sz="2800" b="1" dirty="0">
                  <a:solidFill>
                    <a:schemeClr val="bg1"/>
                  </a:solidFill>
                  <a:ea typeface="楷体_GB2312" panose="02010609030101010101" pitchFamily="49" charset="-122"/>
                </a:rPr>
                <a:t>离婚：</a:t>
              </a:r>
              <a:r>
                <a:rPr lang="zh-CN" altLang="en-US" sz="2000" b="1" dirty="0">
                  <a:solidFill>
                    <a:srgbClr val="FFFF00"/>
                  </a:solidFill>
                  <a:ea typeface="楷体_GB2312" panose="02010609030101010101" pitchFamily="49" charset="-122"/>
                </a:rPr>
                <a:t>离婚的原则、程序，离婚后子女抚养及财产处理，离婚经济补偿、帮助、过错损害赔偿。</a:t>
              </a:r>
            </a:p>
          </p:txBody>
        </p:sp>
      </p:grpSp>
      <p:grpSp>
        <p:nvGrpSpPr>
          <p:cNvPr id="5" name="Group 13"/>
          <p:cNvGrpSpPr/>
          <p:nvPr/>
        </p:nvGrpSpPr>
        <p:grpSpPr bwMode="auto">
          <a:xfrm>
            <a:off x="3215217" y="3500439"/>
            <a:ext cx="8102600" cy="1438275"/>
            <a:chOff x="2208" y="2010"/>
            <a:chExt cx="3102" cy="774"/>
          </a:xfrm>
        </p:grpSpPr>
        <p:grpSp>
          <p:nvGrpSpPr>
            <p:cNvPr id="6" name="Group 14"/>
            <p:cNvGrpSpPr/>
            <p:nvPr/>
          </p:nvGrpSpPr>
          <p:grpSpPr bwMode="auto">
            <a:xfrm>
              <a:off x="2208" y="2010"/>
              <a:ext cx="3102" cy="774"/>
              <a:chOff x="2304" y="2058"/>
              <a:chExt cx="3102" cy="774"/>
            </a:xfrm>
          </p:grpSpPr>
          <p:sp>
            <p:nvSpPr>
              <p:cNvPr id="831503" name="AutoShape 15"/>
              <p:cNvSpPr>
                <a:spLocks noChangeArrowheads="1"/>
              </p:cNvSpPr>
              <p:nvPr/>
            </p:nvSpPr>
            <p:spPr bwMode="gray">
              <a:xfrm>
                <a:off x="2334" y="2058"/>
                <a:ext cx="3072" cy="774"/>
              </a:xfrm>
              <a:prstGeom prst="roundRect">
                <a:avLst>
                  <a:gd name="adj" fmla="val 10889"/>
                </a:avLst>
              </a:prstGeom>
              <a:gradFill rotWithShape="1">
                <a:gsLst>
                  <a:gs pos="0">
                    <a:schemeClr val="hlink"/>
                  </a:gs>
                  <a:gs pos="100000">
                    <a:schemeClr val="hlink">
                      <a:gamma/>
                      <a:tint val="21176"/>
                      <a:invGamma/>
                    </a:schemeClr>
                  </a:gs>
                </a:gsLst>
                <a:lin ang="0" scaled="1"/>
              </a:gradFill>
              <a:ln w="38100">
                <a:noFill/>
                <a:round/>
              </a:ln>
              <a:effectLst/>
            </p:spPr>
            <p:txBody>
              <a:bodyPr wrap="none" anchor="ctr"/>
              <a:lstStyle/>
              <a:p>
                <a:pPr>
                  <a:defRPr/>
                </a:pPr>
                <a:endParaRPr lang="zh-CN" altLang="en-US">
                  <a:solidFill>
                    <a:srgbClr val="0000FF"/>
                  </a:solidFill>
                  <a:latin typeface="Arial" panose="020B0604020202020204" pitchFamily="34" charset="0"/>
                </a:endParaRPr>
              </a:p>
            </p:txBody>
          </p:sp>
          <p:sp>
            <p:nvSpPr>
              <p:cNvPr id="45071" name="AutoShape 16"/>
              <p:cNvSpPr>
                <a:spLocks noChangeArrowheads="1"/>
              </p:cNvSpPr>
              <p:nvPr/>
            </p:nvSpPr>
            <p:spPr bwMode="gray">
              <a:xfrm>
                <a:off x="2304" y="2352"/>
                <a:ext cx="336" cy="240"/>
              </a:xfrm>
              <a:prstGeom prst="rightArrow">
                <a:avLst>
                  <a:gd name="adj1" fmla="val 50000"/>
                  <a:gd name="adj2" fmla="val 58333"/>
                </a:avLst>
              </a:prstGeom>
              <a:solidFill>
                <a:schemeClr val="bg1"/>
              </a:solidFill>
              <a:ln w="9525">
                <a:noFill/>
                <a:miter lim="800000"/>
              </a:ln>
            </p:spPr>
            <p:txBody>
              <a:bodyPr wrap="none" anchor="ctr"/>
              <a:lstStyle/>
              <a:p>
                <a:endParaRPr lang="zh-CN" altLang="zh-CN">
                  <a:solidFill>
                    <a:srgbClr val="0000FF"/>
                  </a:solidFill>
                </a:endParaRPr>
              </a:p>
            </p:txBody>
          </p:sp>
        </p:grpSp>
        <p:sp>
          <p:nvSpPr>
            <p:cNvPr id="45069" name="Text Box 17"/>
            <p:cNvSpPr txBox="1">
              <a:spLocks noChangeArrowheads="1"/>
            </p:cNvSpPr>
            <p:nvPr/>
          </p:nvSpPr>
          <p:spPr bwMode="gray">
            <a:xfrm>
              <a:off x="2517" y="2114"/>
              <a:ext cx="2722" cy="447"/>
            </a:xfrm>
            <a:prstGeom prst="rect">
              <a:avLst/>
            </a:prstGeom>
            <a:solidFill>
              <a:schemeClr val="accent2"/>
            </a:solidFill>
            <a:ln w="9525" algn="ctr">
              <a:noFill/>
              <a:miter lim="800000"/>
            </a:ln>
          </p:spPr>
          <p:txBody>
            <a:bodyPr>
              <a:spAutoFit/>
            </a:bodyPr>
            <a:lstStyle/>
            <a:p>
              <a:pPr eaLnBrk="0" hangingPunct="0"/>
              <a:r>
                <a:rPr lang="zh-CN" altLang="en-US" sz="2800" b="1" dirty="0">
                  <a:solidFill>
                    <a:schemeClr val="bg1"/>
                  </a:solidFill>
                  <a:ea typeface="楷体_GB2312" panose="02010609030101010101" pitchFamily="49" charset="-122"/>
                </a:rPr>
                <a:t>家庭关系：</a:t>
              </a:r>
              <a:r>
                <a:rPr lang="zh-CN" altLang="en-US" sz="2000" b="1" dirty="0">
                  <a:solidFill>
                    <a:srgbClr val="FFFF00"/>
                  </a:solidFill>
                  <a:ea typeface="楷体_GB2312" panose="02010609030101010101" pitchFamily="49" charset="-122"/>
                </a:rPr>
                <a:t>夫妻间的人身关系和财产关系；亲子之间的抚养、教育、监护与赡养义务；其他家庭成员之间的法律关系。</a:t>
              </a:r>
            </a:p>
          </p:txBody>
        </p:sp>
      </p:grpSp>
      <p:grpSp>
        <p:nvGrpSpPr>
          <p:cNvPr id="7" name="Group 18"/>
          <p:cNvGrpSpPr/>
          <p:nvPr/>
        </p:nvGrpSpPr>
        <p:grpSpPr bwMode="auto">
          <a:xfrm>
            <a:off x="3119967" y="1989139"/>
            <a:ext cx="8257117" cy="1228725"/>
            <a:chOff x="2200" y="754"/>
            <a:chExt cx="3102" cy="774"/>
          </a:xfrm>
        </p:grpSpPr>
        <p:grpSp>
          <p:nvGrpSpPr>
            <p:cNvPr id="8" name="Group 19"/>
            <p:cNvGrpSpPr/>
            <p:nvPr/>
          </p:nvGrpSpPr>
          <p:grpSpPr bwMode="auto">
            <a:xfrm>
              <a:off x="2200" y="754"/>
              <a:ext cx="3102" cy="774"/>
              <a:chOff x="2304" y="1200"/>
              <a:chExt cx="3102" cy="774"/>
            </a:xfrm>
          </p:grpSpPr>
          <p:sp>
            <p:nvSpPr>
              <p:cNvPr id="831508" name="AutoShape 20"/>
              <p:cNvSpPr>
                <a:spLocks noChangeArrowheads="1"/>
              </p:cNvSpPr>
              <p:nvPr/>
            </p:nvSpPr>
            <p:spPr bwMode="gray">
              <a:xfrm>
                <a:off x="2334" y="1200"/>
                <a:ext cx="3072" cy="774"/>
              </a:xfrm>
              <a:prstGeom prst="roundRect">
                <a:avLst>
                  <a:gd name="adj" fmla="val 10889"/>
                </a:avLst>
              </a:prstGeom>
              <a:gradFill rotWithShape="1">
                <a:gsLst>
                  <a:gs pos="0">
                    <a:schemeClr val="accent1"/>
                  </a:gs>
                  <a:gs pos="100000">
                    <a:schemeClr val="accent1">
                      <a:gamma/>
                      <a:tint val="21176"/>
                      <a:invGamma/>
                    </a:schemeClr>
                  </a:gs>
                </a:gsLst>
                <a:lin ang="0" scaled="1"/>
              </a:gradFill>
              <a:ln w="38100">
                <a:noFill/>
                <a:round/>
              </a:ln>
              <a:effectLst/>
            </p:spPr>
            <p:txBody>
              <a:bodyPr wrap="none" anchor="ctr"/>
              <a:lstStyle/>
              <a:p>
                <a:pPr>
                  <a:defRPr/>
                </a:pPr>
                <a:endParaRPr lang="zh-CN" altLang="en-US">
                  <a:solidFill>
                    <a:srgbClr val="0000FF"/>
                  </a:solidFill>
                  <a:latin typeface="Arial" panose="020B0604020202020204" pitchFamily="34" charset="0"/>
                </a:endParaRPr>
              </a:p>
            </p:txBody>
          </p:sp>
          <p:sp>
            <p:nvSpPr>
              <p:cNvPr id="45067" name="AutoShape 21"/>
              <p:cNvSpPr>
                <a:spLocks noChangeArrowheads="1"/>
              </p:cNvSpPr>
              <p:nvPr/>
            </p:nvSpPr>
            <p:spPr bwMode="gray">
              <a:xfrm>
                <a:off x="2304" y="1488"/>
                <a:ext cx="336" cy="240"/>
              </a:xfrm>
              <a:prstGeom prst="rightArrow">
                <a:avLst>
                  <a:gd name="adj1" fmla="val 50000"/>
                  <a:gd name="adj2" fmla="val 58333"/>
                </a:avLst>
              </a:prstGeom>
              <a:solidFill>
                <a:schemeClr val="bg1"/>
              </a:solidFill>
              <a:ln w="9525">
                <a:noFill/>
                <a:miter lim="800000"/>
              </a:ln>
            </p:spPr>
            <p:txBody>
              <a:bodyPr wrap="none" anchor="ctr"/>
              <a:lstStyle/>
              <a:p>
                <a:endParaRPr lang="zh-CN" altLang="zh-CN">
                  <a:solidFill>
                    <a:srgbClr val="0000FF"/>
                  </a:solidFill>
                </a:endParaRPr>
              </a:p>
            </p:txBody>
          </p:sp>
        </p:grpSp>
        <p:sp>
          <p:nvSpPr>
            <p:cNvPr id="45065" name="Text Box 22"/>
            <p:cNvSpPr txBox="1">
              <a:spLocks noChangeArrowheads="1"/>
            </p:cNvSpPr>
            <p:nvPr/>
          </p:nvSpPr>
          <p:spPr bwMode="gray">
            <a:xfrm>
              <a:off x="2517" y="845"/>
              <a:ext cx="2676" cy="519"/>
            </a:xfrm>
            <a:prstGeom prst="rect">
              <a:avLst/>
            </a:prstGeom>
            <a:solidFill>
              <a:schemeClr val="accent2"/>
            </a:solidFill>
            <a:ln w="9525" algn="ctr">
              <a:noFill/>
              <a:miter lim="800000"/>
            </a:ln>
          </p:spPr>
          <p:txBody>
            <a:bodyPr>
              <a:spAutoFit/>
            </a:bodyPr>
            <a:lstStyle/>
            <a:p>
              <a:pPr eaLnBrk="0" hangingPunct="0"/>
              <a:r>
                <a:rPr lang="zh-CN" altLang="en-US" sz="2800" b="1" dirty="0">
                  <a:solidFill>
                    <a:schemeClr val="bg1"/>
                  </a:solidFill>
                  <a:ea typeface="楷体_GB2312" panose="02010609030101010101" pitchFamily="49" charset="-122"/>
                </a:rPr>
                <a:t>结婚：</a:t>
              </a:r>
              <a:r>
                <a:rPr lang="zh-CN" altLang="en-US" sz="2000" b="1" dirty="0">
                  <a:solidFill>
                    <a:srgbClr val="FFFF00"/>
                  </a:solidFill>
                  <a:ea typeface="楷体_GB2312" panose="02010609030101010101" pitchFamily="49" charset="-122"/>
                </a:rPr>
                <a:t>结婚的法定条件（必备条件、禁止条件），法定程序，无效婚姻。</a:t>
              </a:r>
            </a:p>
          </p:txBody>
        </p:sp>
      </p:grpSp>
      <p:sp>
        <p:nvSpPr>
          <p:cNvPr id="831513" name="Rectangle 25"/>
          <p:cNvSpPr>
            <a:spLocks noChangeArrowheads="1"/>
          </p:cNvSpPr>
          <p:nvPr/>
        </p:nvSpPr>
        <p:spPr bwMode="auto">
          <a:xfrm>
            <a:off x="527051" y="1052514"/>
            <a:ext cx="4512774" cy="523220"/>
          </a:xfrm>
          <a:prstGeom prst="rect">
            <a:avLst/>
          </a:prstGeom>
          <a:noFill/>
          <a:ln w="9525">
            <a:noFill/>
            <a:miter lim="800000"/>
          </a:ln>
          <a:effectLst/>
        </p:spPr>
        <p:txBody>
          <a:bodyPr wrap="none">
            <a:spAutoFit/>
          </a:bodyPr>
          <a:lstStyle/>
          <a:p>
            <a:pPr>
              <a:defRPr/>
            </a:pPr>
            <a:r>
              <a:rPr lang="zh-CN" altLang="en-US" sz="2800" b="1" dirty="0">
                <a:solidFill>
                  <a:srgbClr val="FF0000"/>
                </a:solidFill>
                <a:effectLst>
                  <a:outerShdw blurRad="38100" dist="38100" dir="2700000" algn="tl">
                    <a:srgbClr val="C0C0C0"/>
                  </a:outerShdw>
                </a:effectLst>
                <a:latin typeface="黑体" panose="02010609060101010101" charset="-122"/>
                <a:ea typeface="黑体" panose="02010609060101010101" charset="-122"/>
              </a:rPr>
              <a:t>我国</a:t>
            </a:r>
            <a:r>
              <a:rPr lang="en-US" altLang="zh-CN" sz="2800" b="1" dirty="0">
                <a:solidFill>
                  <a:srgbClr val="FF0000"/>
                </a:solidFill>
                <a:effectLst>
                  <a:outerShdw blurRad="38100" dist="38100" dir="2700000" algn="tl">
                    <a:srgbClr val="C0C0C0"/>
                  </a:outerShdw>
                </a:effectLst>
                <a:latin typeface="黑体" panose="02010609060101010101" charset="-122"/>
                <a:ea typeface="黑体" panose="02010609060101010101" charset="-122"/>
              </a:rPr>
              <a:t>《</a:t>
            </a:r>
            <a:r>
              <a:rPr lang="zh-CN" altLang="en-US" sz="2800" b="1" dirty="0">
                <a:solidFill>
                  <a:srgbClr val="FF0000"/>
                </a:solidFill>
                <a:effectLst>
                  <a:outerShdw blurRad="38100" dist="38100" dir="2700000" algn="tl">
                    <a:srgbClr val="C0C0C0"/>
                  </a:outerShdw>
                </a:effectLst>
                <a:latin typeface="黑体" panose="02010609060101010101" charset="-122"/>
                <a:ea typeface="黑体" panose="02010609060101010101" charset="-122"/>
              </a:rPr>
              <a:t>婚姻法</a:t>
            </a:r>
            <a:r>
              <a:rPr lang="en-US" altLang="zh-CN" sz="2800" b="1" dirty="0">
                <a:solidFill>
                  <a:srgbClr val="FF0000"/>
                </a:solidFill>
                <a:effectLst>
                  <a:outerShdw blurRad="38100" dist="38100" dir="2700000" algn="tl">
                    <a:srgbClr val="C0C0C0"/>
                  </a:outerShdw>
                </a:effectLst>
                <a:latin typeface="黑体" panose="02010609060101010101" charset="-122"/>
                <a:ea typeface="黑体" panose="02010609060101010101" charset="-122"/>
              </a:rPr>
              <a:t>》</a:t>
            </a:r>
            <a:r>
              <a:rPr lang="zh-CN" altLang="en-US" sz="2800" b="1" dirty="0">
                <a:solidFill>
                  <a:srgbClr val="FF0000"/>
                </a:solidFill>
                <a:effectLst>
                  <a:outerShdw blurRad="38100" dist="38100" dir="2700000" algn="tl">
                    <a:srgbClr val="C0C0C0"/>
                  </a:outerShdw>
                </a:effectLst>
                <a:latin typeface="黑体" panose="02010609060101010101" charset="-122"/>
                <a:ea typeface="黑体" panose="02010609060101010101" charset="-122"/>
              </a:rPr>
              <a:t>的主要内容</a:t>
            </a:r>
          </a:p>
        </p:txBody>
      </p:sp>
      <p:sp>
        <p:nvSpPr>
          <p:cNvPr id="831514" name="Rectangle 26"/>
          <p:cNvSpPr>
            <a:spLocks noChangeArrowheads="1"/>
          </p:cNvSpPr>
          <p:nvPr/>
        </p:nvSpPr>
        <p:spPr bwMode="auto">
          <a:xfrm>
            <a:off x="527051" y="3789363"/>
            <a:ext cx="1988045" cy="523220"/>
          </a:xfrm>
          <a:prstGeom prst="rect">
            <a:avLst/>
          </a:prstGeom>
          <a:noFill/>
          <a:ln w="9525">
            <a:noFill/>
            <a:miter lim="800000"/>
          </a:ln>
          <a:effectLst/>
        </p:spPr>
        <p:txBody>
          <a:bodyPr wrap="none">
            <a:spAutoFit/>
          </a:bodyPr>
          <a:lstStyle/>
          <a:p>
            <a:pPr>
              <a:defRPr/>
            </a:pPr>
            <a:r>
              <a:rPr lang="en-US" altLang="zh-CN" sz="2800" b="1">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rPr>
              <a:t>《</a:t>
            </a:r>
            <a:r>
              <a:rPr lang="zh-CN" altLang="en-US" sz="2800" b="1">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rPr>
              <a:t>婚姻法</a:t>
            </a:r>
            <a:r>
              <a:rPr lang="en-US" altLang="zh-CN" sz="2800" b="1">
                <a:solidFill>
                  <a:srgbClr val="0000FF"/>
                </a:solidFill>
                <a:effectLst>
                  <a:outerShdw blurRad="38100" dist="38100" dir="2700000" algn="tl">
                    <a:srgbClr val="C0C0C0"/>
                  </a:outerShdw>
                </a:effectLst>
                <a:latin typeface="Arial" panose="020B0604020202020204" pitchFamily="34" charset="0"/>
                <a:ea typeface="楷体_GB2312" panose="02010609030101010101"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lide(from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slide(fromLeft)">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slide(from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ChangeArrowheads="1"/>
          </p:cNvSpPr>
          <p:nvPr/>
        </p:nvSpPr>
        <p:spPr bwMode="auto">
          <a:xfrm>
            <a:off x="1678518" y="1052514"/>
            <a:ext cx="1729316"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结婚</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46083" name="Rectangle 3"/>
          <p:cNvSpPr>
            <a:spLocks noChangeArrowheads="1"/>
          </p:cNvSpPr>
          <p:nvPr/>
        </p:nvSpPr>
        <p:spPr bwMode="auto">
          <a:xfrm>
            <a:off x="897467" y="1816101"/>
            <a:ext cx="10972800" cy="4525963"/>
          </a:xfrm>
          <a:prstGeom prst="rect">
            <a:avLst/>
          </a:prstGeom>
          <a:noFill/>
          <a:ln w="9525">
            <a:noFill/>
            <a:miter lim="800000"/>
          </a:ln>
        </p:spPr>
        <p:txBody>
          <a:bodyPr/>
          <a:lstStyle/>
          <a:p>
            <a:pPr marL="342900" indent="-342900">
              <a:spcBef>
                <a:spcPct val="20000"/>
              </a:spcBef>
              <a:buFontTx/>
              <a:buChar char="•"/>
            </a:pPr>
            <a:endParaRPr lang="zh-CN" altLang="zh-CN" sz="3200">
              <a:solidFill>
                <a:srgbClr val="0000FF"/>
              </a:solidFill>
            </a:endParaRPr>
          </a:p>
        </p:txBody>
      </p:sp>
      <p:sp>
        <p:nvSpPr>
          <p:cNvPr id="46084" name="Rectangle 6"/>
          <p:cNvSpPr>
            <a:spLocks noChangeArrowheads="1"/>
          </p:cNvSpPr>
          <p:nvPr/>
        </p:nvSpPr>
        <p:spPr bwMode="auto">
          <a:xfrm>
            <a:off x="1678518" y="1844676"/>
            <a:ext cx="9120716" cy="954107"/>
          </a:xfrm>
          <a:prstGeom prst="rect">
            <a:avLst/>
          </a:prstGeom>
          <a:noFill/>
          <a:ln w="9525">
            <a:noFill/>
            <a:miter lim="800000"/>
          </a:ln>
        </p:spPr>
        <p:txBody>
          <a:bodyPr>
            <a:spAutoFit/>
          </a:bodyPr>
          <a:lstStyle/>
          <a:p>
            <a:r>
              <a:rPr lang="zh-CN" altLang="en-US" sz="2400" b="1">
                <a:solidFill>
                  <a:srgbClr val="008000"/>
                </a:solidFill>
                <a:ea typeface="楷体_GB2312" panose="02010609030101010101" pitchFamily="49" charset="-122"/>
              </a:rPr>
              <a:t>结婚是指男女双方依照法律规定的条件和程序，确立夫妻关系的法律行为</a:t>
            </a:r>
            <a:r>
              <a:rPr lang="zh-CN" altLang="zh-CN" sz="3200" b="1">
                <a:solidFill>
                  <a:srgbClr val="008000"/>
                </a:solidFill>
                <a:ea typeface="楷体_GB2312" panose="02010609030101010101" pitchFamily="49" charset="-122"/>
              </a:rPr>
              <a:t>。</a:t>
            </a:r>
            <a:endParaRPr lang="zh-CN" altLang="en-US" sz="3200" b="1">
              <a:solidFill>
                <a:srgbClr val="008000"/>
              </a:solidFill>
              <a:ea typeface="楷体_GB2312" panose="02010609030101010101" pitchFamily="49" charset="-122"/>
            </a:endParaRPr>
          </a:p>
        </p:txBody>
      </p:sp>
      <p:grpSp>
        <p:nvGrpSpPr>
          <p:cNvPr id="2" name="Group 8"/>
          <p:cNvGrpSpPr/>
          <p:nvPr/>
        </p:nvGrpSpPr>
        <p:grpSpPr bwMode="auto">
          <a:xfrm>
            <a:off x="1488017" y="3429000"/>
            <a:ext cx="9753600" cy="3240088"/>
            <a:chOff x="576" y="768"/>
            <a:chExt cx="4608" cy="3162"/>
          </a:xfrm>
        </p:grpSpPr>
        <p:sp>
          <p:nvSpPr>
            <p:cNvPr id="907273" name="Freeform 9"/>
            <p:cNvSpPr/>
            <p:nvPr/>
          </p:nvSpPr>
          <p:spPr bwMode="gray">
            <a:xfrm>
              <a:off x="3196" y="768"/>
              <a:ext cx="924" cy="728"/>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46088" name="AutoShape 10"/>
            <p:cNvSpPr>
              <a:spLocks noChangeArrowheads="1"/>
            </p:cNvSpPr>
            <p:nvPr/>
          </p:nvSpPr>
          <p:spPr bwMode="auto">
            <a:xfrm>
              <a:off x="2157" y="1671"/>
              <a:ext cx="1446" cy="1988"/>
            </a:xfrm>
            <a:prstGeom prst="roundRect">
              <a:avLst>
                <a:gd name="adj" fmla="val 4690"/>
              </a:avLst>
            </a:prstGeom>
            <a:noFill/>
            <a:ln w="57150">
              <a:solidFill>
                <a:schemeClr val="accent2"/>
              </a:solidFill>
              <a:round/>
            </a:ln>
          </p:spPr>
          <p:txBody>
            <a:bodyPr wrap="none" anchor="ctr"/>
            <a:lstStyle/>
            <a:p>
              <a:endParaRPr lang="zh-CN" altLang="zh-CN">
                <a:solidFill>
                  <a:srgbClr val="0000FF"/>
                </a:solidFill>
              </a:endParaRPr>
            </a:p>
          </p:txBody>
        </p:sp>
        <p:sp>
          <p:nvSpPr>
            <p:cNvPr id="907275" name="AutoShape 11"/>
            <p:cNvSpPr>
              <a:spLocks noChangeArrowheads="1"/>
            </p:cNvSpPr>
            <p:nvPr/>
          </p:nvSpPr>
          <p:spPr bwMode="gray">
            <a:xfrm>
              <a:off x="2304" y="1584"/>
              <a:ext cx="1174" cy="181"/>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ln>
            <a:effectLst/>
          </p:spPr>
          <p:txBody>
            <a:bodyPr wrap="none" anchor="ctr"/>
            <a:lstStyle/>
            <a:p>
              <a:pPr>
                <a:defRPr/>
              </a:pPr>
              <a:endParaRPr lang="zh-CN" altLang="en-US">
                <a:solidFill>
                  <a:srgbClr val="0000FF"/>
                </a:solidFill>
                <a:latin typeface="Arial" panose="020B0604020202020204" pitchFamily="34" charset="0"/>
              </a:endParaRPr>
            </a:p>
          </p:txBody>
        </p:sp>
        <p:sp>
          <p:nvSpPr>
            <p:cNvPr id="46090" name="AutoShape 12"/>
            <p:cNvSpPr>
              <a:spLocks noChangeArrowheads="1"/>
            </p:cNvSpPr>
            <p:nvPr/>
          </p:nvSpPr>
          <p:spPr bwMode="auto">
            <a:xfrm flipH="1">
              <a:off x="3360" y="1632"/>
              <a:ext cx="46" cy="91"/>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46091" name="AutoShape 13"/>
            <p:cNvSpPr>
              <a:spLocks noChangeArrowheads="1"/>
            </p:cNvSpPr>
            <p:nvPr/>
          </p:nvSpPr>
          <p:spPr bwMode="auto">
            <a:xfrm flipH="1">
              <a:off x="2358" y="1626"/>
              <a:ext cx="45" cy="91"/>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46092" name="AutoShape 14"/>
            <p:cNvSpPr>
              <a:spLocks noChangeArrowheads="1"/>
            </p:cNvSpPr>
            <p:nvPr/>
          </p:nvSpPr>
          <p:spPr bwMode="auto">
            <a:xfrm>
              <a:off x="3738" y="1355"/>
              <a:ext cx="1446" cy="1988"/>
            </a:xfrm>
            <a:prstGeom prst="roundRect">
              <a:avLst>
                <a:gd name="adj" fmla="val 4690"/>
              </a:avLst>
            </a:prstGeom>
            <a:noFill/>
            <a:ln w="57150">
              <a:solidFill>
                <a:schemeClr val="hlink"/>
              </a:solidFill>
              <a:round/>
            </a:ln>
          </p:spPr>
          <p:txBody>
            <a:bodyPr wrap="none" anchor="ctr"/>
            <a:lstStyle/>
            <a:p>
              <a:endParaRPr lang="zh-CN" altLang="zh-CN">
                <a:solidFill>
                  <a:srgbClr val="0000FF"/>
                </a:solidFill>
              </a:endParaRPr>
            </a:p>
          </p:txBody>
        </p:sp>
        <p:sp>
          <p:nvSpPr>
            <p:cNvPr id="907279" name="AutoShape 15"/>
            <p:cNvSpPr>
              <a:spLocks noChangeArrowheads="1"/>
            </p:cNvSpPr>
            <p:nvPr/>
          </p:nvSpPr>
          <p:spPr bwMode="gray">
            <a:xfrm>
              <a:off x="3874" y="1265"/>
              <a:ext cx="1174" cy="181"/>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ln>
            <a:effectLst/>
          </p:spPr>
          <p:txBody>
            <a:bodyPr wrap="none" anchor="ctr"/>
            <a:lstStyle/>
            <a:p>
              <a:pPr>
                <a:defRPr/>
              </a:pPr>
              <a:endParaRPr lang="zh-CN" altLang="en-US">
                <a:solidFill>
                  <a:srgbClr val="0000FF"/>
                </a:solidFill>
                <a:latin typeface="Arial" panose="020B0604020202020204" pitchFamily="34" charset="0"/>
              </a:endParaRPr>
            </a:p>
          </p:txBody>
        </p:sp>
        <p:sp>
          <p:nvSpPr>
            <p:cNvPr id="46094" name="AutoShape 16"/>
            <p:cNvSpPr>
              <a:spLocks noChangeArrowheads="1"/>
            </p:cNvSpPr>
            <p:nvPr/>
          </p:nvSpPr>
          <p:spPr bwMode="auto">
            <a:xfrm flipH="1">
              <a:off x="4936" y="1310"/>
              <a:ext cx="45" cy="90"/>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46095" name="AutoShape 17"/>
            <p:cNvSpPr>
              <a:spLocks noChangeArrowheads="1"/>
            </p:cNvSpPr>
            <p:nvPr/>
          </p:nvSpPr>
          <p:spPr bwMode="auto">
            <a:xfrm flipH="1">
              <a:off x="3939" y="1310"/>
              <a:ext cx="45" cy="90"/>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907282" name="Freeform 18"/>
            <p:cNvSpPr/>
            <p:nvPr/>
          </p:nvSpPr>
          <p:spPr bwMode="gray">
            <a:xfrm>
              <a:off x="1570" y="1084"/>
              <a:ext cx="924" cy="73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w="1270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46097" name="Text Box 19"/>
            <p:cNvSpPr txBox="1">
              <a:spLocks noChangeArrowheads="1"/>
            </p:cNvSpPr>
            <p:nvPr/>
          </p:nvSpPr>
          <p:spPr bwMode="gray">
            <a:xfrm>
              <a:off x="2466" y="1566"/>
              <a:ext cx="824" cy="300"/>
            </a:xfrm>
            <a:prstGeom prst="rect">
              <a:avLst/>
            </a:prstGeom>
            <a:noFill/>
            <a:ln w="9525" algn="ctr">
              <a:noFill/>
              <a:miter lim="800000"/>
            </a:ln>
          </p:spPr>
          <p:txBody>
            <a:bodyPr>
              <a:spAutoFit/>
            </a:bodyPr>
            <a:lstStyle/>
            <a:p>
              <a:pPr algn="ctr" eaLnBrk="0" hangingPunct="0"/>
              <a:endParaRPr lang="zh-CN" altLang="zh-CN" sz="1400">
                <a:solidFill>
                  <a:schemeClr val="bg1"/>
                </a:solidFill>
              </a:endParaRPr>
            </a:p>
          </p:txBody>
        </p:sp>
        <p:sp>
          <p:nvSpPr>
            <p:cNvPr id="46098" name="Text Box 20"/>
            <p:cNvSpPr txBox="1">
              <a:spLocks noChangeArrowheads="1"/>
            </p:cNvSpPr>
            <p:nvPr/>
          </p:nvSpPr>
          <p:spPr bwMode="gray">
            <a:xfrm>
              <a:off x="4404" y="1245"/>
              <a:ext cx="87" cy="300"/>
            </a:xfrm>
            <a:prstGeom prst="rect">
              <a:avLst/>
            </a:prstGeom>
            <a:noFill/>
            <a:ln w="9525" algn="ctr">
              <a:noFill/>
              <a:miter lim="800000"/>
            </a:ln>
          </p:spPr>
          <p:txBody>
            <a:bodyPr wrap="none">
              <a:spAutoFit/>
            </a:bodyPr>
            <a:lstStyle/>
            <a:p>
              <a:pPr algn="ctr" eaLnBrk="0" hangingPunct="0"/>
              <a:endParaRPr lang="zh-CN" altLang="zh-CN" sz="1400">
                <a:solidFill>
                  <a:srgbClr val="FFFFFF"/>
                </a:solidFill>
              </a:endParaRPr>
            </a:p>
          </p:txBody>
        </p:sp>
        <p:grpSp>
          <p:nvGrpSpPr>
            <p:cNvPr id="3" name="Group 21"/>
            <p:cNvGrpSpPr/>
            <p:nvPr/>
          </p:nvGrpSpPr>
          <p:grpSpPr bwMode="auto">
            <a:xfrm>
              <a:off x="576" y="1758"/>
              <a:ext cx="1446" cy="2172"/>
              <a:chOff x="576" y="1758"/>
              <a:chExt cx="1446" cy="2172"/>
            </a:xfrm>
          </p:grpSpPr>
          <p:sp>
            <p:nvSpPr>
              <p:cNvPr id="46102" name="AutoShape 22"/>
              <p:cNvSpPr>
                <a:spLocks noChangeArrowheads="1"/>
              </p:cNvSpPr>
              <p:nvPr/>
            </p:nvSpPr>
            <p:spPr bwMode="auto">
              <a:xfrm>
                <a:off x="576" y="1942"/>
                <a:ext cx="1446" cy="1988"/>
              </a:xfrm>
              <a:prstGeom prst="roundRect">
                <a:avLst>
                  <a:gd name="adj" fmla="val 4690"/>
                </a:avLst>
              </a:prstGeom>
              <a:noFill/>
              <a:ln w="57150">
                <a:solidFill>
                  <a:schemeClr val="folHlink"/>
                </a:solidFill>
                <a:round/>
              </a:ln>
            </p:spPr>
            <p:txBody>
              <a:bodyPr wrap="none" anchor="ctr"/>
              <a:lstStyle/>
              <a:p>
                <a:endParaRPr lang="zh-CN" altLang="zh-CN">
                  <a:solidFill>
                    <a:srgbClr val="0000FF"/>
                  </a:solidFill>
                </a:endParaRPr>
              </a:p>
            </p:txBody>
          </p:sp>
          <p:sp>
            <p:nvSpPr>
              <p:cNvPr id="907287" name="AutoShape 23"/>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ln>
              <a:effectLst/>
            </p:spPr>
            <p:txBody>
              <a:bodyPr wrap="none" anchor="ctr"/>
              <a:lstStyle/>
              <a:p>
                <a:pPr>
                  <a:defRPr/>
                </a:pPr>
                <a:endParaRPr lang="zh-CN" altLang="en-US">
                  <a:solidFill>
                    <a:srgbClr val="0000FF"/>
                  </a:solidFill>
                  <a:latin typeface="Arial" panose="020B0604020202020204" pitchFamily="34" charset="0"/>
                </a:endParaRPr>
              </a:p>
            </p:txBody>
          </p:sp>
          <p:sp>
            <p:nvSpPr>
              <p:cNvPr id="46104" name="AutoShape 24"/>
              <p:cNvSpPr>
                <a:spLocks noChangeArrowheads="1"/>
              </p:cNvSpPr>
              <p:nvPr/>
            </p:nvSpPr>
            <p:spPr bwMode="auto">
              <a:xfrm flipH="1">
                <a:off x="1773" y="1897"/>
                <a:ext cx="45" cy="91"/>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46105" name="AutoShape 25"/>
              <p:cNvSpPr>
                <a:spLocks noChangeArrowheads="1"/>
              </p:cNvSpPr>
              <p:nvPr/>
            </p:nvSpPr>
            <p:spPr bwMode="auto">
              <a:xfrm flipH="1">
                <a:off x="776" y="1897"/>
                <a:ext cx="46" cy="91"/>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46106" name="Text Box 26"/>
              <p:cNvSpPr txBox="1">
                <a:spLocks noChangeArrowheads="1"/>
              </p:cNvSpPr>
              <p:nvPr/>
            </p:nvSpPr>
            <p:spPr bwMode="gray">
              <a:xfrm>
                <a:off x="1236" y="1758"/>
                <a:ext cx="87" cy="390"/>
              </a:xfrm>
              <a:prstGeom prst="rect">
                <a:avLst/>
              </a:prstGeom>
              <a:noFill/>
              <a:ln w="9525" algn="ctr">
                <a:noFill/>
                <a:miter lim="800000"/>
              </a:ln>
            </p:spPr>
            <p:txBody>
              <a:bodyPr wrap="none">
                <a:spAutoFit/>
              </a:bodyPr>
              <a:lstStyle/>
              <a:p>
                <a:pPr algn="ctr" eaLnBrk="0" hangingPunct="0"/>
                <a:endParaRPr lang="zh-CN" altLang="zh-CN" sz="2000" b="1">
                  <a:solidFill>
                    <a:srgbClr val="0000FF"/>
                  </a:solidFill>
                  <a:latin typeface="楷体_GB2312" panose="02010609030101010101" pitchFamily="49" charset="-122"/>
                  <a:ea typeface="楷体_GB2312" panose="02010609030101010101" pitchFamily="49" charset="-122"/>
                </a:endParaRPr>
              </a:p>
            </p:txBody>
          </p:sp>
          <p:sp>
            <p:nvSpPr>
              <p:cNvPr id="46107" name="Text Box 27"/>
              <p:cNvSpPr txBox="1">
                <a:spLocks noChangeArrowheads="1"/>
              </p:cNvSpPr>
              <p:nvPr/>
            </p:nvSpPr>
            <p:spPr bwMode="auto">
              <a:xfrm>
                <a:off x="624" y="2107"/>
                <a:ext cx="1344" cy="1292"/>
              </a:xfrm>
              <a:prstGeom prst="rect">
                <a:avLst/>
              </a:prstGeom>
              <a:noFill/>
              <a:ln w="9525" algn="ctr">
                <a:noFill/>
                <a:miter lim="800000"/>
              </a:ln>
            </p:spPr>
            <p:txBody>
              <a:bodyPr>
                <a:spAutoFit/>
              </a:bodyPr>
              <a:lstStyle/>
              <a:p>
                <a:pPr eaLnBrk="0" hangingPunct="0"/>
                <a:endParaRPr lang="en-US" altLang="zh-CN" sz="2000" b="1">
                  <a:solidFill>
                    <a:srgbClr val="0000FF"/>
                  </a:solidFill>
                  <a:ea typeface="楷体_GB2312" panose="02010609030101010101" pitchFamily="49" charset="-122"/>
                </a:endParaRPr>
              </a:p>
              <a:p>
                <a:pPr algn="ctr" eaLnBrk="0" hangingPunct="0"/>
                <a:r>
                  <a:rPr lang="en-US" altLang="zh-CN" sz="2000" b="1">
                    <a:solidFill>
                      <a:srgbClr val="0000FF"/>
                    </a:solidFill>
                    <a:ea typeface="楷体_GB2312" panose="02010609030101010101" pitchFamily="49" charset="-122"/>
                  </a:rPr>
                  <a:t> </a:t>
                </a:r>
                <a:r>
                  <a:rPr lang="zh-CN" altLang="en-US" sz="2000" b="1">
                    <a:ea typeface="楷体_GB2312" panose="02010609030101010101" pitchFamily="49" charset="-122"/>
                  </a:rPr>
                  <a:t>结婚必须是 </a:t>
                </a:r>
              </a:p>
              <a:p>
                <a:pPr algn="ctr" eaLnBrk="0" hangingPunct="0"/>
                <a:r>
                  <a:rPr lang="zh-CN" altLang="en-US" sz="2000" b="1">
                    <a:ea typeface="楷体_GB2312" panose="02010609030101010101" pitchFamily="49" charset="-122"/>
                  </a:rPr>
                  <a:t> 男女两性的</a:t>
                </a:r>
              </a:p>
              <a:p>
                <a:pPr algn="ctr" eaLnBrk="0" hangingPunct="0"/>
                <a:r>
                  <a:rPr lang="zh-CN" altLang="en-US" sz="2000" b="1">
                    <a:ea typeface="楷体_GB2312" panose="02010609030101010101" pitchFamily="49" charset="-122"/>
                  </a:rPr>
                  <a:t>  结合</a:t>
                </a:r>
              </a:p>
            </p:txBody>
          </p:sp>
        </p:grpSp>
        <p:sp>
          <p:nvSpPr>
            <p:cNvPr id="46100" name="Text Box 28"/>
            <p:cNvSpPr txBox="1">
              <a:spLocks noChangeArrowheads="1"/>
            </p:cNvSpPr>
            <p:nvPr/>
          </p:nvSpPr>
          <p:spPr bwMode="auto">
            <a:xfrm>
              <a:off x="2208" y="1818"/>
              <a:ext cx="1344" cy="1280"/>
            </a:xfrm>
            <a:prstGeom prst="rect">
              <a:avLst/>
            </a:prstGeom>
            <a:noFill/>
            <a:ln w="9525" algn="ctr">
              <a:noFill/>
              <a:miter lim="800000"/>
            </a:ln>
          </p:spPr>
          <p:txBody>
            <a:bodyPr>
              <a:spAutoFit/>
            </a:bodyPr>
            <a:lstStyle/>
            <a:p>
              <a:pPr eaLnBrk="0" hangingPunct="0"/>
              <a:endParaRPr lang="en-US" altLang="zh-CN" sz="2000" b="1">
                <a:solidFill>
                  <a:srgbClr val="0000FF"/>
                </a:solidFill>
                <a:ea typeface="楷体_GB2312" panose="02010609030101010101" pitchFamily="49" charset="-122"/>
              </a:endParaRPr>
            </a:p>
            <a:p>
              <a:pPr algn="ctr" eaLnBrk="0" hangingPunct="0"/>
              <a:r>
                <a:rPr lang="en-US" altLang="zh-CN" sz="2000" b="1">
                  <a:solidFill>
                    <a:srgbClr val="0000FF"/>
                  </a:solidFill>
                  <a:ea typeface="楷体_GB2312" panose="02010609030101010101" pitchFamily="49" charset="-122"/>
                </a:rPr>
                <a:t>    </a:t>
              </a:r>
              <a:r>
                <a:rPr lang="zh-CN" altLang="en-US" sz="2000" b="1">
                  <a:ea typeface="楷体_GB2312" panose="02010609030101010101" pitchFamily="49" charset="-122"/>
                </a:rPr>
                <a:t>结婚必须符合  </a:t>
              </a:r>
            </a:p>
            <a:p>
              <a:pPr algn="ctr" eaLnBrk="0" hangingPunct="0"/>
              <a:r>
                <a:rPr lang="zh-CN" altLang="en-US" sz="2000" b="1">
                  <a:ea typeface="楷体_GB2312" panose="02010609030101010101" pitchFamily="49" charset="-122"/>
                </a:rPr>
                <a:t>    法定条件并</a:t>
              </a:r>
            </a:p>
            <a:p>
              <a:pPr algn="ctr" eaLnBrk="0" hangingPunct="0"/>
              <a:r>
                <a:rPr lang="zh-CN" altLang="en-US" sz="2000" b="1">
                  <a:ea typeface="楷体_GB2312" panose="02010609030101010101" pitchFamily="49" charset="-122"/>
                </a:rPr>
                <a:t>    遵守法定程序</a:t>
              </a:r>
            </a:p>
          </p:txBody>
        </p:sp>
        <p:sp>
          <p:nvSpPr>
            <p:cNvPr id="46101" name="Text Box 29"/>
            <p:cNvSpPr txBox="1">
              <a:spLocks noChangeArrowheads="1"/>
            </p:cNvSpPr>
            <p:nvPr/>
          </p:nvSpPr>
          <p:spPr bwMode="auto">
            <a:xfrm>
              <a:off x="3792" y="1482"/>
              <a:ext cx="1344" cy="1577"/>
            </a:xfrm>
            <a:prstGeom prst="rect">
              <a:avLst/>
            </a:prstGeom>
            <a:noFill/>
            <a:ln w="9525" algn="ctr">
              <a:noFill/>
              <a:miter lim="800000"/>
            </a:ln>
          </p:spPr>
          <p:txBody>
            <a:bodyPr>
              <a:spAutoFit/>
            </a:bodyPr>
            <a:lstStyle/>
            <a:p>
              <a:pPr eaLnBrk="0" hangingPunct="0"/>
              <a:endParaRPr lang="en-US" altLang="zh-CN" sz="2000" b="1">
                <a:solidFill>
                  <a:srgbClr val="0000FF"/>
                </a:solidFill>
                <a:ea typeface="楷体_GB2312" panose="02010609030101010101" pitchFamily="49" charset="-122"/>
              </a:endParaRPr>
            </a:p>
            <a:p>
              <a:pPr algn="ctr" eaLnBrk="0" hangingPunct="0"/>
              <a:r>
                <a:rPr lang="en-US" altLang="zh-CN" sz="2000" b="1">
                  <a:ea typeface="楷体_GB2312" panose="02010609030101010101" pitchFamily="49" charset="-122"/>
                </a:rPr>
                <a:t> </a:t>
              </a:r>
              <a:r>
                <a:rPr lang="zh-CN" altLang="en-US" sz="2000" b="1">
                  <a:ea typeface="楷体_GB2312" panose="02010609030101010101" pitchFamily="49" charset="-122"/>
                </a:rPr>
                <a:t>结婚是男女</a:t>
              </a:r>
            </a:p>
            <a:p>
              <a:pPr algn="ctr" eaLnBrk="0" hangingPunct="0"/>
              <a:r>
                <a:rPr lang="zh-CN" altLang="en-US" sz="2000" b="1">
                  <a:ea typeface="楷体_GB2312" panose="02010609030101010101" pitchFamily="49" charset="-122"/>
                </a:rPr>
                <a:t>  双方确立</a:t>
              </a:r>
            </a:p>
            <a:p>
              <a:pPr algn="ctr" eaLnBrk="0" hangingPunct="0"/>
              <a:r>
                <a:rPr lang="zh-CN" altLang="en-US" sz="2000" b="1">
                  <a:ea typeface="楷体_GB2312" panose="02010609030101010101" pitchFamily="49" charset="-122"/>
                </a:rPr>
                <a:t> 夫妻关系的</a:t>
              </a:r>
            </a:p>
            <a:p>
              <a:pPr algn="ctr" eaLnBrk="0" hangingPunct="0"/>
              <a:r>
                <a:rPr lang="zh-CN" altLang="en-US" sz="2000" b="1">
                  <a:ea typeface="楷体_GB2312" panose="02010609030101010101" pitchFamily="49" charset="-122"/>
                </a:rPr>
                <a:t>   法律行为</a:t>
              </a:r>
            </a:p>
          </p:txBody>
        </p:sp>
      </p:grpSp>
      <p:sp>
        <p:nvSpPr>
          <p:cNvPr id="46086" name="Oval 30"/>
          <p:cNvSpPr>
            <a:spLocks noChangeArrowheads="1"/>
          </p:cNvSpPr>
          <p:nvPr/>
        </p:nvSpPr>
        <p:spPr bwMode="auto">
          <a:xfrm>
            <a:off x="2351618" y="2997200"/>
            <a:ext cx="2112433" cy="914400"/>
          </a:xfrm>
          <a:prstGeom prst="ellipse">
            <a:avLst/>
          </a:prstGeom>
          <a:solidFill>
            <a:srgbClr val="FFCCCC"/>
          </a:solidFill>
          <a:ln w="9525">
            <a:solidFill>
              <a:schemeClr val="tx1"/>
            </a:solidFill>
            <a:round/>
          </a:ln>
        </p:spPr>
        <p:txBody>
          <a:bodyPr wrap="none" anchor="ctr"/>
          <a:lstStyle/>
          <a:p>
            <a:pPr algn="ctr"/>
            <a:r>
              <a:rPr lang="zh-CN" altLang="en-US" sz="2800" b="1">
                <a:solidFill>
                  <a:schemeClr val="tx2"/>
                </a:solidFill>
                <a:ea typeface="楷体_GB2312" panose="02010609030101010101" pitchFamily="49" charset="-122"/>
              </a:rPr>
              <a:t>三层含义</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7"/>
          <p:cNvGrpSpPr/>
          <p:nvPr/>
        </p:nvGrpSpPr>
        <p:grpSpPr bwMode="auto">
          <a:xfrm>
            <a:off x="1775884" y="3284539"/>
            <a:ext cx="2607733" cy="2770187"/>
            <a:chOff x="720" y="1998"/>
            <a:chExt cx="1440" cy="1680"/>
          </a:xfrm>
        </p:grpSpPr>
        <p:sp>
          <p:nvSpPr>
            <p:cNvPr id="47116" name="AutoShape 48"/>
            <p:cNvSpPr>
              <a:spLocks noChangeArrowheads="1"/>
            </p:cNvSpPr>
            <p:nvPr/>
          </p:nvSpPr>
          <p:spPr bwMode="auto">
            <a:xfrm>
              <a:off x="720" y="1998"/>
              <a:ext cx="1440" cy="1680"/>
            </a:xfrm>
            <a:prstGeom prst="roundRect">
              <a:avLst>
                <a:gd name="adj" fmla="val 16667"/>
              </a:avLst>
            </a:prstGeom>
            <a:solidFill>
              <a:srgbClr val="FFCCCC"/>
            </a:solidFill>
            <a:ln w="38100">
              <a:solidFill>
                <a:schemeClr val="tx1"/>
              </a:solidFill>
              <a:round/>
            </a:ln>
          </p:spPr>
          <p:txBody>
            <a:bodyPr wrap="none" anchor="ctr"/>
            <a:lstStyle/>
            <a:p>
              <a:pPr algn="ctr" eaLnBrk="0" hangingPunct="0"/>
              <a:endParaRPr lang="zh-CN" altLang="zh-CN">
                <a:solidFill>
                  <a:srgbClr val="0000FF"/>
                </a:solidFill>
                <a:latin typeface="Verdana" panose="020B0604030504040204" pitchFamily="34" charset="0"/>
              </a:endParaRPr>
            </a:p>
          </p:txBody>
        </p:sp>
        <p:sp>
          <p:nvSpPr>
            <p:cNvPr id="47117" name="Text Box 49"/>
            <p:cNvSpPr txBox="1">
              <a:spLocks noChangeArrowheads="1"/>
            </p:cNvSpPr>
            <p:nvPr/>
          </p:nvSpPr>
          <p:spPr bwMode="auto">
            <a:xfrm>
              <a:off x="780" y="2124"/>
              <a:ext cx="1284" cy="185"/>
            </a:xfrm>
            <a:prstGeom prst="rect">
              <a:avLst/>
            </a:prstGeom>
            <a:solidFill>
              <a:srgbClr val="FFCCCC"/>
            </a:solidFill>
            <a:ln w="9525">
              <a:noFill/>
              <a:miter lim="800000"/>
            </a:ln>
          </p:spPr>
          <p:txBody>
            <a:bodyPr>
              <a:spAutoFit/>
            </a:bodyPr>
            <a:lstStyle/>
            <a:p>
              <a:pPr eaLnBrk="0" hangingPunct="0"/>
              <a:endParaRPr lang="zh-CN" altLang="zh-CN" sz="1400">
                <a:solidFill>
                  <a:srgbClr val="000000"/>
                </a:solidFill>
              </a:endParaRPr>
            </a:p>
          </p:txBody>
        </p:sp>
      </p:grpSp>
      <p:sp>
        <p:nvSpPr>
          <p:cNvPr id="908290" name="Rectangle 2"/>
          <p:cNvSpPr>
            <a:spLocks noChangeArrowheads="1"/>
          </p:cNvSpPr>
          <p:nvPr/>
        </p:nvSpPr>
        <p:spPr bwMode="auto">
          <a:xfrm>
            <a:off x="3600451" y="1341439"/>
            <a:ext cx="4607983"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结婚的法定条件</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47108" name="Rectangle 3"/>
          <p:cNvSpPr>
            <a:spLocks noChangeArrowheads="1"/>
          </p:cNvSpPr>
          <p:nvPr/>
        </p:nvSpPr>
        <p:spPr bwMode="auto">
          <a:xfrm>
            <a:off x="2351618" y="4149725"/>
            <a:ext cx="1536700" cy="1295400"/>
          </a:xfrm>
          <a:prstGeom prst="rect">
            <a:avLst/>
          </a:prstGeom>
          <a:noFill/>
          <a:ln w="9525">
            <a:noFill/>
            <a:miter lim="800000"/>
          </a:ln>
        </p:spPr>
        <p:txBody>
          <a:bodyPr/>
          <a:lstStyle/>
          <a:p>
            <a:pPr marL="342900" indent="-342900">
              <a:spcBef>
                <a:spcPct val="20000"/>
              </a:spcBef>
            </a:pPr>
            <a:r>
              <a:rPr lang="zh-CN" altLang="en-US" sz="3200" b="1">
                <a:solidFill>
                  <a:srgbClr val="000000"/>
                </a:solidFill>
                <a:ea typeface="楷体_GB2312" panose="02010609030101010101" pitchFamily="49" charset="-122"/>
              </a:rPr>
              <a:t>必备</a:t>
            </a:r>
          </a:p>
          <a:p>
            <a:pPr marL="342900" indent="-342900">
              <a:spcBef>
                <a:spcPct val="20000"/>
              </a:spcBef>
            </a:pPr>
            <a:r>
              <a:rPr lang="zh-CN" altLang="en-US" sz="3200" b="1">
                <a:solidFill>
                  <a:srgbClr val="000000"/>
                </a:solidFill>
                <a:ea typeface="楷体_GB2312" panose="02010609030101010101" pitchFamily="49" charset="-122"/>
              </a:rPr>
              <a:t>条件</a:t>
            </a:r>
          </a:p>
        </p:txBody>
      </p:sp>
      <p:sp>
        <p:nvSpPr>
          <p:cNvPr id="908338" name="Freeform 50"/>
          <p:cNvSpPr/>
          <p:nvPr/>
        </p:nvSpPr>
        <p:spPr bwMode="gray">
          <a:xfrm>
            <a:off x="4368801" y="2205039"/>
            <a:ext cx="1030817" cy="167957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47110" name="AutoShape 51"/>
          <p:cNvSpPr>
            <a:spLocks noChangeAspect="1" noChangeArrowheads="1" noTextEdit="1"/>
          </p:cNvSpPr>
          <p:nvPr/>
        </p:nvSpPr>
        <p:spPr bwMode="gray">
          <a:xfrm flipH="1">
            <a:off x="6864351" y="2708275"/>
            <a:ext cx="1640416" cy="1828800"/>
          </a:xfrm>
          <a:prstGeom prst="rect">
            <a:avLst/>
          </a:prstGeom>
          <a:noFill/>
          <a:ln w="9525">
            <a:noFill/>
            <a:miter lim="800000"/>
          </a:ln>
        </p:spPr>
        <p:txBody>
          <a:bodyPr/>
          <a:lstStyle/>
          <a:p>
            <a:endParaRPr lang="zh-CN" altLang="en-US"/>
          </a:p>
        </p:txBody>
      </p:sp>
      <p:grpSp>
        <p:nvGrpSpPr>
          <p:cNvPr id="3" name="Group 52"/>
          <p:cNvGrpSpPr/>
          <p:nvPr/>
        </p:nvGrpSpPr>
        <p:grpSpPr bwMode="auto">
          <a:xfrm>
            <a:off x="7344834" y="3284539"/>
            <a:ext cx="2607733" cy="2770187"/>
            <a:chOff x="3504" y="1998"/>
            <a:chExt cx="1440" cy="1680"/>
          </a:xfrm>
        </p:grpSpPr>
        <p:sp>
          <p:nvSpPr>
            <p:cNvPr id="47114" name="AutoShape 53"/>
            <p:cNvSpPr>
              <a:spLocks noChangeArrowheads="1"/>
            </p:cNvSpPr>
            <p:nvPr/>
          </p:nvSpPr>
          <p:spPr bwMode="auto">
            <a:xfrm>
              <a:off x="3504" y="1998"/>
              <a:ext cx="1440" cy="1680"/>
            </a:xfrm>
            <a:prstGeom prst="roundRect">
              <a:avLst>
                <a:gd name="adj" fmla="val 16667"/>
              </a:avLst>
            </a:prstGeom>
            <a:solidFill>
              <a:srgbClr val="66FF66"/>
            </a:solidFill>
            <a:ln w="38100">
              <a:solidFill>
                <a:schemeClr val="tx1"/>
              </a:solidFill>
              <a:round/>
            </a:ln>
          </p:spPr>
          <p:txBody>
            <a:bodyPr wrap="none" anchor="ctr"/>
            <a:lstStyle/>
            <a:p>
              <a:pPr algn="ctr" eaLnBrk="0" hangingPunct="0"/>
              <a:endParaRPr lang="zh-CN" altLang="zh-CN">
                <a:solidFill>
                  <a:srgbClr val="0000FF"/>
                </a:solidFill>
                <a:latin typeface="Verdana" panose="020B0604030504040204" pitchFamily="34" charset="0"/>
              </a:endParaRPr>
            </a:p>
          </p:txBody>
        </p:sp>
        <p:sp>
          <p:nvSpPr>
            <p:cNvPr id="47115" name="Text Box 54"/>
            <p:cNvSpPr txBox="1">
              <a:spLocks noChangeArrowheads="1"/>
            </p:cNvSpPr>
            <p:nvPr/>
          </p:nvSpPr>
          <p:spPr bwMode="auto">
            <a:xfrm>
              <a:off x="3600" y="2124"/>
              <a:ext cx="1284" cy="185"/>
            </a:xfrm>
            <a:prstGeom prst="rect">
              <a:avLst/>
            </a:prstGeom>
            <a:solidFill>
              <a:srgbClr val="66FF66"/>
            </a:solidFill>
            <a:ln w="9525">
              <a:noFill/>
              <a:miter lim="800000"/>
            </a:ln>
          </p:spPr>
          <p:txBody>
            <a:bodyPr>
              <a:spAutoFit/>
            </a:bodyPr>
            <a:lstStyle/>
            <a:p>
              <a:pPr eaLnBrk="0" hangingPunct="0"/>
              <a:endParaRPr lang="zh-CN" altLang="zh-CN" sz="1400">
                <a:solidFill>
                  <a:srgbClr val="000000"/>
                </a:solidFill>
              </a:endParaRPr>
            </a:p>
          </p:txBody>
        </p:sp>
      </p:grpSp>
      <p:sp>
        <p:nvSpPr>
          <p:cNvPr id="908343" name="Freeform 55"/>
          <p:cNvSpPr/>
          <p:nvPr/>
        </p:nvSpPr>
        <p:spPr bwMode="gray">
          <a:xfrm flipH="1">
            <a:off x="6288617" y="2205039"/>
            <a:ext cx="1030816" cy="167957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47113" name="Rectangle 56"/>
          <p:cNvSpPr>
            <a:spLocks noChangeArrowheads="1"/>
          </p:cNvSpPr>
          <p:nvPr/>
        </p:nvSpPr>
        <p:spPr bwMode="auto">
          <a:xfrm>
            <a:off x="8015818" y="4149726"/>
            <a:ext cx="1439333" cy="1223963"/>
          </a:xfrm>
          <a:prstGeom prst="rect">
            <a:avLst/>
          </a:prstGeom>
          <a:noFill/>
          <a:ln w="9525">
            <a:noFill/>
            <a:miter lim="800000"/>
          </a:ln>
        </p:spPr>
        <p:txBody>
          <a:bodyPr/>
          <a:lstStyle/>
          <a:p>
            <a:pPr marL="342900" indent="-342900">
              <a:spcBef>
                <a:spcPct val="20000"/>
              </a:spcBef>
            </a:pPr>
            <a:r>
              <a:rPr lang="zh-CN" altLang="en-US" sz="3200" b="1" dirty="0">
                <a:solidFill>
                  <a:srgbClr val="000000"/>
                </a:solidFill>
                <a:ea typeface="楷体_GB2312" panose="02010609030101010101" pitchFamily="49" charset="-122"/>
              </a:rPr>
              <a:t>禁止</a:t>
            </a:r>
          </a:p>
          <a:p>
            <a:pPr marL="342900" indent="-342900">
              <a:spcBef>
                <a:spcPct val="20000"/>
              </a:spcBef>
            </a:pPr>
            <a:r>
              <a:rPr lang="zh-CN" altLang="en-US" sz="3200" b="1" dirty="0">
                <a:solidFill>
                  <a:srgbClr val="000000"/>
                </a:solidFill>
                <a:ea typeface="楷体_GB2312" panose="02010609030101010101" pitchFamily="49" charset="-122"/>
              </a:rPr>
              <a:t>条件</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6" name="Rectangle 2"/>
          <p:cNvSpPr>
            <a:spLocks noChangeArrowheads="1"/>
          </p:cNvSpPr>
          <p:nvPr/>
        </p:nvSpPr>
        <p:spPr bwMode="auto">
          <a:xfrm>
            <a:off x="3695700" y="1196976"/>
            <a:ext cx="4607984"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结婚的必备条件</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48131" name="Rectangle 3"/>
          <p:cNvSpPr>
            <a:spLocks noChangeArrowheads="1"/>
          </p:cNvSpPr>
          <p:nvPr/>
        </p:nvSpPr>
        <p:spPr bwMode="auto">
          <a:xfrm>
            <a:off x="897467" y="1816101"/>
            <a:ext cx="10972800" cy="4525963"/>
          </a:xfrm>
          <a:prstGeom prst="rect">
            <a:avLst/>
          </a:prstGeom>
          <a:noFill/>
          <a:ln w="9525">
            <a:noFill/>
            <a:miter lim="800000"/>
          </a:ln>
        </p:spPr>
        <p:txBody>
          <a:bodyPr/>
          <a:lstStyle/>
          <a:p>
            <a:pPr marL="342900" indent="-342900">
              <a:spcBef>
                <a:spcPct val="20000"/>
              </a:spcBef>
              <a:buFontTx/>
              <a:buChar char="•"/>
            </a:pPr>
            <a:endParaRPr lang="zh-CN" altLang="zh-CN" sz="3200">
              <a:solidFill>
                <a:srgbClr val="0000FF"/>
              </a:solidFill>
            </a:endParaRPr>
          </a:p>
        </p:txBody>
      </p:sp>
      <p:grpSp>
        <p:nvGrpSpPr>
          <p:cNvPr id="2" name="Group 5"/>
          <p:cNvGrpSpPr/>
          <p:nvPr/>
        </p:nvGrpSpPr>
        <p:grpSpPr bwMode="auto">
          <a:xfrm>
            <a:off x="1678517" y="2420938"/>
            <a:ext cx="9042400" cy="3289300"/>
            <a:chOff x="768" y="960"/>
            <a:chExt cx="4272" cy="2592"/>
          </a:xfrm>
        </p:grpSpPr>
        <p:sp>
          <p:nvSpPr>
            <p:cNvPr id="48133" name="AutoShape 6"/>
            <p:cNvSpPr>
              <a:spLocks noChangeArrowheads="1"/>
            </p:cNvSpPr>
            <p:nvPr/>
          </p:nvSpPr>
          <p:spPr bwMode="auto">
            <a:xfrm>
              <a:off x="2345" y="2112"/>
              <a:ext cx="1159" cy="1440"/>
            </a:xfrm>
            <a:prstGeom prst="roundRect">
              <a:avLst>
                <a:gd name="adj" fmla="val 13745"/>
              </a:avLst>
            </a:prstGeom>
            <a:noFill/>
            <a:ln w="38100">
              <a:solidFill>
                <a:schemeClr val="tx2"/>
              </a:solidFill>
              <a:round/>
            </a:ln>
          </p:spPr>
          <p:txBody>
            <a:bodyPr anchor="ctr"/>
            <a:lstStyle/>
            <a:p>
              <a:pPr eaLnBrk="0" hangingPunct="0"/>
              <a:r>
                <a:rPr lang="zh-CN" altLang="en-US" sz="2000" b="1">
                  <a:latin typeface="楷体_GB2312" panose="02010609030101010101" pitchFamily="49" charset="-122"/>
                  <a:ea typeface="楷体_GB2312" panose="02010609030101010101" pitchFamily="49" charset="-122"/>
                </a:rPr>
                <a:t>必须达到法定婚龄</a:t>
              </a:r>
              <a:r>
                <a:rPr lang="zh-CN" altLang="en-US" b="1">
                  <a:solidFill>
                    <a:srgbClr val="FF0000"/>
                  </a:solidFill>
                  <a:latin typeface="楷体_GB2312" panose="02010609030101010101" pitchFamily="49" charset="-122"/>
                  <a:ea typeface="楷体_GB2312" panose="02010609030101010101" pitchFamily="49" charset="-122"/>
                </a:rPr>
                <a:t>（男不得早于</a:t>
              </a:r>
              <a:r>
                <a:rPr lang="en-US" altLang="zh-CN" b="1">
                  <a:solidFill>
                    <a:srgbClr val="FF0000"/>
                  </a:solidFill>
                  <a:latin typeface="楷体_GB2312" panose="02010609030101010101" pitchFamily="49" charset="-122"/>
                  <a:ea typeface="楷体_GB2312" panose="02010609030101010101" pitchFamily="49" charset="-122"/>
                </a:rPr>
                <a:t>22</a:t>
              </a:r>
              <a:r>
                <a:rPr lang="zh-CN" altLang="en-US" b="1">
                  <a:solidFill>
                    <a:srgbClr val="FF0000"/>
                  </a:solidFill>
                  <a:latin typeface="楷体_GB2312" panose="02010609030101010101" pitchFamily="49" charset="-122"/>
                  <a:ea typeface="楷体_GB2312" panose="02010609030101010101" pitchFamily="49" charset="-122"/>
                </a:rPr>
                <a:t>周岁，女不得早于</a:t>
              </a:r>
              <a:r>
                <a:rPr lang="en-US" altLang="zh-CN" b="1">
                  <a:solidFill>
                    <a:srgbClr val="FF0000"/>
                  </a:solidFill>
                  <a:latin typeface="楷体_GB2312" panose="02010609030101010101" pitchFamily="49" charset="-122"/>
                  <a:ea typeface="楷体_GB2312" panose="02010609030101010101" pitchFamily="49" charset="-122"/>
                </a:rPr>
                <a:t>20</a:t>
              </a:r>
              <a:r>
                <a:rPr lang="zh-CN" altLang="en-US" b="1">
                  <a:solidFill>
                    <a:srgbClr val="FF0000"/>
                  </a:solidFill>
                  <a:latin typeface="楷体_GB2312" panose="02010609030101010101" pitchFamily="49" charset="-122"/>
                  <a:ea typeface="楷体_GB2312" panose="02010609030101010101" pitchFamily="49" charset="-122"/>
                </a:rPr>
                <a:t>周岁）</a:t>
              </a:r>
            </a:p>
          </p:txBody>
        </p:sp>
        <p:sp>
          <p:nvSpPr>
            <p:cNvPr id="48134" name="AutoShape 7"/>
            <p:cNvSpPr>
              <a:spLocks noChangeArrowheads="1"/>
            </p:cNvSpPr>
            <p:nvPr/>
          </p:nvSpPr>
          <p:spPr bwMode="auto">
            <a:xfrm>
              <a:off x="768" y="2112"/>
              <a:ext cx="1152" cy="1440"/>
            </a:xfrm>
            <a:prstGeom prst="roundRect">
              <a:avLst>
                <a:gd name="adj" fmla="val 13745"/>
              </a:avLst>
            </a:prstGeom>
            <a:noFill/>
            <a:ln w="38100">
              <a:solidFill>
                <a:schemeClr val="tx2"/>
              </a:solidFill>
              <a:round/>
            </a:ln>
          </p:spPr>
          <p:txBody>
            <a:bodyPr anchor="ctr"/>
            <a:lstStyle/>
            <a:p>
              <a:pPr eaLnBrk="0" hangingPunct="0"/>
              <a:r>
                <a:rPr lang="zh-CN" altLang="en-US" sz="2000" b="1">
                  <a:latin typeface="Verdana" panose="020B0604030504040204" pitchFamily="34" charset="0"/>
                  <a:ea typeface="楷体_GB2312" panose="02010609030101010101" pitchFamily="49" charset="-122"/>
                </a:rPr>
                <a:t>必须男女双方完全自愿</a:t>
              </a:r>
            </a:p>
          </p:txBody>
        </p:sp>
        <p:sp>
          <p:nvSpPr>
            <p:cNvPr id="48135" name="AutoShape 8"/>
            <p:cNvSpPr>
              <a:spLocks noChangeArrowheads="1"/>
            </p:cNvSpPr>
            <p:nvPr/>
          </p:nvSpPr>
          <p:spPr bwMode="auto">
            <a:xfrm>
              <a:off x="3936" y="2112"/>
              <a:ext cx="1104" cy="1440"/>
            </a:xfrm>
            <a:prstGeom prst="roundRect">
              <a:avLst>
                <a:gd name="adj" fmla="val 13745"/>
              </a:avLst>
            </a:prstGeom>
            <a:noFill/>
            <a:ln w="38100">
              <a:solidFill>
                <a:schemeClr val="tx2"/>
              </a:solidFill>
              <a:round/>
            </a:ln>
          </p:spPr>
          <p:txBody>
            <a:bodyPr anchor="ctr"/>
            <a:lstStyle/>
            <a:p>
              <a:pPr eaLnBrk="0" hangingPunct="0"/>
              <a:r>
                <a:rPr lang="en-US" altLang="zh-CN" sz="2000" b="1">
                  <a:solidFill>
                    <a:srgbClr val="0000FF"/>
                  </a:solidFill>
                  <a:latin typeface="Verdana" panose="020B0604030504040204" pitchFamily="34" charset="0"/>
                  <a:ea typeface="楷体_GB2312" panose="02010609030101010101" pitchFamily="49" charset="-122"/>
                </a:rPr>
                <a:t> </a:t>
              </a:r>
              <a:r>
                <a:rPr lang="zh-CN" altLang="en-US" sz="2000" b="1">
                  <a:latin typeface="Verdana" panose="020B0604030504040204" pitchFamily="34" charset="0"/>
                  <a:ea typeface="楷体_GB2312" panose="02010609030101010101" pitchFamily="49" charset="-122"/>
                </a:rPr>
                <a:t>必须符合</a:t>
              </a:r>
            </a:p>
            <a:p>
              <a:pPr eaLnBrk="0" hangingPunct="0"/>
              <a:r>
                <a:rPr lang="zh-CN" altLang="en-US" sz="2000" b="1">
                  <a:latin typeface="Verdana" panose="020B0604030504040204" pitchFamily="34" charset="0"/>
                  <a:ea typeface="楷体_GB2312" panose="02010609030101010101" pitchFamily="49" charset="-122"/>
                </a:rPr>
                <a:t>一夫一妻制</a:t>
              </a:r>
            </a:p>
          </p:txBody>
        </p:sp>
        <p:sp>
          <p:nvSpPr>
            <p:cNvPr id="48136" name="AutoShape 9"/>
            <p:cNvSpPr>
              <a:spLocks noChangeArrowheads="1"/>
            </p:cNvSpPr>
            <p:nvPr/>
          </p:nvSpPr>
          <p:spPr bwMode="gray">
            <a:xfrm>
              <a:off x="1985" y="1353"/>
              <a:ext cx="252" cy="283"/>
            </a:xfrm>
            <a:prstGeom prst="chevron">
              <a:avLst>
                <a:gd name="adj" fmla="val 52514"/>
              </a:avLst>
            </a:prstGeom>
            <a:solidFill>
              <a:schemeClr val="accent1"/>
            </a:solidFill>
            <a:ln w="0" algn="ctr">
              <a:noFill/>
              <a:miter lim="800000"/>
            </a:ln>
          </p:spPr>
          <p:txBody>
            <a:bodyPr wrap="none" anchor="ctr"/>
            <a:lstStyle/>
            <a:p>
              <a:endParaRPr lang="zh-CN" altLang="zh-CN">
                <a:solidFill>
                  <a:srgbClr val="0000FF"/>
                </a:solidFill>
              </a:endParaRPr>
            </a:p>
          </p:txBody>
        </p:sp>
        <p:sp>
          <p:nvSpPr>
            <p:cNvPr id="48137" name="AutoShape 10"/>
            <p:cNvSpPr>
              <a:spLocks noChangeArrowheads="1"/>
            </p:cNvSpPr>
            <p:nvPr/>
          </p:nvSpPr>
          <p:spPr bwMode="gray">
            <a:xfrm>
              <a:off x="3536" y="1353"/>
              <a:ext cx="251" cy="283"/>
            </a:xfrm>
            <a:prstGeom prst="chevron">
              <a:avLst>
                <a:gd name="adj" fmla="val 52514"/>
              </a:avLst>
            </a:prstGeom>
            <a:solidFill>
              <a:schemeClr val="hlink"/>
            </a:solidFill>
            <a:ln w="0" algn="ctr">
              <a:noFill/>
              <a:miter lim="800000"/>
            </a:ln>
          </p:spPr>
          <p:txBody>
            <a:bodyPr wrap="none" anchor="ctr"/>
            <a:lstStyle/>
            <a:p>
              <a:endParaRPr lang="zh-CN" altLang="zh-CN">
                <a:solidFill>
                  <a:srgbClr val="0000FF"/>
                </a:solidFill>
              </a:endParaRPr>
            </a:p>
          </p:txBody>
        </p:sp>
        <p:sp>
          <p:nvSpPr>
            <p:cNvPr id="912395" name="Oval 11"/>
            <p:cNvSpPr>
              <a:spLocks noChangeArrowheads="1"/>
            </p:cNvSpPr>
            <p:nvPr/>
          </p:nvSpPr>
          <p:spPr bwMode="gray">
            <a:xfrm>
              <a:off x="3919" y="963"/>
              <a:ext cx="123" cy="409"/>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ln>
            <a:effectLst/>
          </p:spPr>
          <p:txBody>
            <a:bodyPr wrap="none" anchor="ctr">
              <a:spAutoFit/>
            </a:bodyPr>
            <a:lstStyle/>
            <a:p>
              <a:pPr>
                <a:defRPr/>
              </a:pPr>
              <a:endParaRPr lang="zh-CN" altLang="en-US">
                <a:solidFill>
                  <a:srgbClr val="0000FF"/>
                </a:solidFill>
                <a:latin typeface="Arial" panose="020B0604020202020204" pitchFamily="34" charset="0"/>
              </a:endParaRPr>
            </a:p>
          </p:txBody>
        </p:sp>
        <p:sp>
          <p:nvSpPr>
            <p:cNvPr id="912396" name="Oval 12"/>
            <p:cNvSpPr>
              <a:spLocks noChangeArrowheads="1"/>
            </p:cNvSpPr>
            <p:nvPr/>
          </p:nvSpPr>
          <p:spPr bwMode="gray">
            <a:xfrm>
              <a:off x="3919" y="963"/>
              <a:ext cx="1073" cy="409"/>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ln>
            <a:effectLst/>
          </p:spPr>
          <p:txBody>
            <a:bodyPr anchor="ctr">
              <a:spAutoFit/>
            </a:bodyPr>
            <a:lstStyle/>
            <a:p>
              <a:pPr>
                <a:defRPr/>
              </a:pPr>
              <a:endParaRPr lang="zh-CN" altLang="en-US">
                <a:solidFill>
                  <a:srgbClr val="0000FF"/>
                </a:solidFill>
                <a:latin typeface="Arial" panose="020B0604020202020204" pitchFamily="34" charset="0"/>
              </a:endParaRPr>
            </a:p>
          </p:txBody>
        </p:sp>
        <p:sp>
          <p:nvSpPr>
            <p:cNvPr id="912397" name="Oval 13"/>
            <p:cNvSpPr>
              <a:spLocks noChangeArrowheads="1"/>
            </p:cNvSpPr>
            <p:nvPr/>
          </p:nvSpPr>
          <p:spPr bwMode="gray">
            <a:xfrm>
              <a:off x="3989" y="1033"/>
              <a:ext cx="933" cy="409"/>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ln>
            <a:effectLst/>
          </p:spPr>
          <p:txBody>
            <a:bodyPr anchor="ctr">
              <a:spAutoFit/>
            </a:bodyPr>
            <a:lstStyle/>
            <a:p>
              <a:pPr>
                <a:defRPr/>
              </a:pPr>
              <a:endParaRPr lang="zh-CN" altLang="en-US">
                <a:solidFill>
                  <a:srgbClr val="0000FF"/>
                </a:solidFill>
                <a:latin typeface="Arial" panose="020B0604020202020204" pitchFamily="34" charset="0"/>
              </a:endParaRPr>
            </a:p>
          </p:txBody>
        </p:sp>
        <p:sp>
          <p:nvSpPr>
            <p:cNvPr id="912398" name="Oval 14"/>
            <p:cNvSpPr>
              <a:spLocks noChangeArrowheads="1"/>
            </p:cNvSpPr>
            <p:nvPr/>
          </p:nvSpPr>
          <p:spPr bwMode="gray">
            <a:xfrm>
              <a:off x="4005" y="1038"/>
              <a:ext cx="933" cy="409"/>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ln>
            <a:effectLst/>
          </p:spPr>
          <p:txBody>
            <a:bodyPr anchor="ctr">
              <a:spAutoFit/>
            </a:bodyPr>
            <a:lstStyle/>
            <a:p>
              <a:pPr>
                <a:defRPr/>
              </a:pPr>
              <a:endParaRPr lang="zh-CN" altLang="en-US">
                <a:solidFill>
                  <a:srgbClr val="0000FF"/>
                </a:solidFill>
                <a:latin typeface="Arial" panose="020B0604020202020204" pitchFamily="34" charset="0"/>
              </a:endParaRPr>
            </a:p>
          </p:txBody>
        </p:sp>
        <p:sp>
          <p:nvSpPr>
            <p:cNvPr id="48142" name="Oval 15"/>
            <p:cNvSpPr>
              <a:spLocks noChangeArrowheads="1"/>
            </p:cNvSpPr>
            <p:nvPr/>
          </p:nvSpPr>
          <p:spPr bwMode="gray">
            <a:xfrm>
              <a:off x="4039" y="1078"/>
              <a:ext cx="841" cy="409"/>
            </a:xfrm>
            <a:prstGeom prst="ellipse">
              <a:avLst/>
            </a:prstGeom>
            <a:solidFill>
              <a:srgbClr val="333333"/>
            </a:solidFill>
            <a:ln w="38100" algn="ctr">
              <a:noFill/>
              <a:round/>
            </a:ln>
          </p:spPr>
          <p:txBody>
            <a:bodyPr anchor="ctr">
              <a:spAutoFit/>
            </a:bodyPr>
            <a:lstStyle/>
            <a:p>
              <a:endParaRPr lang="zh-CN" altLang="zh-CN">
                <a:solidFill>
                  <a:srgbClr val="0000FF"/>
                </a:solidFill>
              </a:endParaRPr>
            </a:p>
          </p:txBody>
        </p:sp>
        <p:sp>
          <p:nvSpPr>
            <p:cNvPr id="912400" name="Oval 16"/>
            <p:cNvSpPr>
              <a:spLocks noChangeArrowheads="1"/>
            </p:cNvSpPr>
            <p:nvPr/>
          </p:nvSpPr>
          <p:spPr bwMode="gray">
            <a:xfrm>
              <a:off x="816" y="960"/>
              <a:ext cx="123" cy="409"/>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ln>
            <a:effectLst/>
          </p:spPr>
          <p:txBody>
            <a:bodyPr wrap="none" anchor="ctr">
              <a:spAutoFit/>
            </a:bodyPr>
            <a:lstStyle/>
            <a:p>
              <a:pPr>
                <a:defRPr/>
              </a:pPr>
              <a:endParaRPr lang="zh-CN" altLang="en-US">
                <a:solidFill>
                  <a:srgbClr val="0000FF"/>
                </a:solidFill>
                <a:latin typeface="Arial" panose="020B0604020202020204" pitchFamily="34" charset="0"/>
              </a:endParaRPr>
            </a:p>
          </p:txBody>
        </p:sp>
        <p:sp>
          <p:nvSpPr>
            <p:cNvPr id="912401" name="Oval 17"/>
            <p:cNvSpPr>
              <a:spLocks noChangeArrowheads="1"/>
            </p:cNvSpPr>
            <p:nvPr/>
          </p:nvSpPr>
          <p:spPr bwMode="gray">
            <a:xfrm>
              <a:off x="816" y="960"/>
              <a:ext cx="123" cy="409"/>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ln>
            <a:effectLst/>
          </p:spPr>
          <p:txBody>
            <a:bodyPr wrap="none" anchor="ctr">
              <a:spAutoFit/>
            </a:bodyPr>
            <a:lstStyle/>
            <a:p>
              <a:pPr>
                <a:defRPr/>
              </a:pPr>
              <a:endParaRPr lang="zh-CN" altLang="en-US">
                <a:solidFill>
                  <a:srgbClr val="0000FF"/>
                </a:solidFill>
                <a:latin typeface="Arial" panose="020B0604020202020204" pitchFamily="34" charset="0"/>
              </a:endParaRPr>
            </a:p>
          </p:txBody>
        </p:sp>
        <p:sp>
          <p:nvSpPr>
            <p:cNvPr id="912402" name="Oval 18"/>
            <p:cNvSpPr>
              <a:spLocks noChangeArrowheads="1"/>
            </p:cNvSpPr>
            <p:nvPr/>
          </p:nvSpPr>
          <p:spPr bwMode="gray">
            <a:xfrm>
              <a:off x="886" y="1029"/>
              <a:ext cx="933" cy="409"/>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ln>
            <a:effectLst/>
          </p:spPr>
          <p:txBody>
            <a:bodyPr anchor="ctr">
              <a:spAutoFit/>
            </a:bodyPr>
            <a:lstStyle/>
            <a:p>
              <a:pPr>
                <a:defRPr/>
              </a:pPr>
              <a:endParaRPr lang="zh-CN" altLang="en-US">
                <a:solidFill>
                  <a:srgbClr val="0000FF"/>
                </a:solidFill>
                <a:latin typeface="Arial" panose="020B0604020202020204" pitchFamily="34" charset="0"/>
              </a:endParaRPr>
            </a:p>
          </p:txBody>
        </p:sp>
        <p:sp>
          <p:nvSpPr>
            <p:cNvPr id="912403" name="Oval 19"/>
            <p:cNvSpPr>
              <a:spLocks noChangeArrowheads="1"/>
            </p:cNvSpPr>
            <p:nvPr/>
          </p:nvSpPr>
          <p:spPr bwMode="gray">
            <a:xfrm>
              <a:off x="887" y="1031"/>
              <a:ext cx="933" cy="409"/>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ln>
            <a:effectLst/>
          </p:spPr>
          <p:txBody>
            <a:bodyPr anchor="ctr">
              <a:spAutoFit/>
            </a:bodyPr>
            <a:lstStyle/>
            <a:p>
              <a:pPr>
                <a:defRPr/>
              </a:pPr>
              <a:endParaRPr lang="zh-CN" altLang="en-US">
                <a:solidFill>
                  <a:srgbClr val="0000FF"/>
                </a:solidFill>
                <a:latin typeface="Arial" panose="020B0604020202020204" pitchFamily="34" charset="0"/>
              </a:endParaRPr>
            </a:p>
          </p:txBody>
        </p:sp>
        <p:sp>
          <p:nvSpPr>
            <p:cNvPr id="48147" name="Oval 20"/>
            <p:cNvSpPr>
              <a:spLocks noChangeArrowheads="1"/>
            </p:cNvSpPr>
            <p:nvPr/>
          </p:nvSpPr>
          <p:spPr bwMode="gray">
            <a:xfrm>
              <a:off x="933" y="1076"/>
              <a:ext cx="840" cy="409"/>
            </a:xfrm>
            <a:prstGeom prst="ellipse">
              <a:avLst/>
            </a:prstGeom>
            <a:solidFill>
              <a:srgbClr val="333333"/>
            </a:solidFill>
            <a:ln w="38100" algn="ctr">
              <a:noFill/>
              <a:round/>
            </a:ln>
          </p:spPr>
          <p:txBody>
            <a:bodyPr anchor="ctr">
              <a:spAutoFit/>
            </a:bodyPr>
            <a:lstStyle/>
            <a:p>
              <a:endParaRPr lang="zh-CN" altLang="zh-CN">
                <a:solidFill>
                  <a:srgbClr val="0000FF"/>
                </a:solidFill>
              </a:endParaRPr>
            </a:p>
          </p:txBody>
        </p:sp>
        <p:grpSp>
          <p:nvGrpSpPr>
            <p:cNvPr id="3" name="Group 21"/>
            <p:cNvGrpSpPr/>
            <p:nvPr/>
          </p:nvGrpSpPr>
          <p:grpSpPr bwMode="auto">
            <a:xfrm>
              <a:off x="946" y="1088"/>
              <a:ext cx="813" cy="805"/>
              <a:chOff x="4166" y="1706"/>
              <a:chExt cx="1252" cy="1252"/>
            </a:xfrm>
          </p:grpSpPr>
          <p:sp>
            <p:nvSpPr>
              <p:cNvPr id="48167" name="Oval 2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solidFill>
                    <a:srgbClr val="0000FF"/>
                  </a:solidFill>
                </a:endParaRPr>
              </a:p>
            </p:txBody>
          </p:sp>
          <p:sp>
            <p:nvSpPr>
              <p:cNvPr id="48168" name="Oval 2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solidFill>
                    <a:srgbClr val="0000FF"/>
                  </a:solidFill>
                </a:endParaRPr>
              </a:p>
            </p:txBody>
          </p:sp>
          <p:sp>
            <p:nvSpPr>
              <p:cNvPr id="48169" name="Oval 2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solidFill>
                    <a:srgbClr val="0000FF"/>
                  </a:solidFill>
                </a:endParaRPr>
              </a:p>
            </p:txBody>
          </p:sp>
          <p:sp>
            <p:nvSpPr>
              <p:cNvPr id="48170" name="Oval 2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solidFill>
                    <a:srgbClr val="0000FF"/>
                  </a:solidFill>
                </a:endParaRPr>
              </a:p>
            </p:txBody>
          </p:sp>
        </p:grpSp>
        <p:sp>
          <p:nvSpPr>
            <p:cNvPr id="912410" name="Oval 26"/>
            <p:cNvSpPr>
              <a:spLocks noChangeArrowheads="1"/>
            </p:cNvSpPr>
            <p:nvPr/>
          </p:nvSpPr>
          <p:spPr bwMode="gray">
            <a:xfrm>
              <a:off x="2368" y="963"/>
              <a:ext cx="123" cy="409"/>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ln>
            <a:effectLst/>
          </p:spPr>
          <p:txBody>
            <a:bodyPr wrap="none" anchor="ctr">
              <a:spAutoFit/>
            </a:bodyPr>
            <a:lstStyle/>
            <a:p>
              <a:pPr>
                <a:defRPr/>
              </a:pPr>
              <a:endParaRPr lang="zh-CN" altLang="en-US">
                <a:solidFill>
                  <a:srgbClr val="0000FF"/>
                </a:solidFill>
                <a:latin typeface="Arial" panose="020B0604020202020204" pitchFamily="34" charset="0"/>
              </a:endParaRPr>
            </a:p>
          </p:txBody>
        </p:sp>
        <p:sp>
          <p:nvSpPr>
            <p:cNvPr id="912411" name="Oval 27"/>
            <p:cNvSpPr>
              <a:spLocks noChangeArrowheads="1"/>
            </p:cNvSpPr>
            <p:nvPr/>
          </p:nvSpPr>
          <p:spPr bwMode="gray">
            <a:xfrm>
              <a:off x="2368" y="963"/>
              <a:ext cx="123" cy="409"/>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ln>
            <a:effectLst/>
          </p:spPr>
          <p:txBody>
            <a:bodyPr wrap="none" anchor="ctr">
              <a:spAutoFit/>
            </a:bodyPr>
            <a:lstStyle/>
            <a:p>
              <a:pPr>
                <a:defRPr/>
              </a:pPr>
              <a:endParaRPr lang="zh-CN" altLang="en-US">
                <a:solidFill>
                  <a:srgbClr val="0000FF"/>
                </a:solidFill>
                <a:latin typeface="Arial" panose="020B0604020202020204" pitchFamily="34" charset="0"/>
              </a:endParaRPr>
            </a:p>
          </p:txBody>
        </p:sp>
        <p:sp>
          <p:nvSpPr>
            <p:cNvPr id="912412" name="Oval 28"/>
            <p:cNvSpPr>
              <a:spLocks noChangeArrowheads="1"/>
            </p:cNvSpPr>
            <p:nvPr/>
          </p:nvSpPr>
          <p:spPr bwMode="gray">
            <a:xfrm>
              <a:off x="2438" y="1033"/>
              <a:ext cx="933" cy="409"/>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ln>
            <a:effectLst/>
          </p:spPr>
          <p:txBody>
            <a:bodyPr anchor="ctr">
              <a:spAutoFit/>
            </a:bodyPr>
            <a:lstStyle/>
            <a:p>
              <a:pPr>
                <a:defRPr/>
              </a:pPr>
              <a:endParaRPr lang="zh-CN" altLang="en-US">
                <a:solidFill>
                  <a:srgbClr val="0000FF"/>
                </a:solidFill>
                <a:latin typeface="Arial" panose="020B0604020202020204" pitchFamily="34" charset="0"/>
              </a:endParaRPr>
            </a:p>
          </p:txBody>
        </p:sp>
        <p:sp>
          <p:nvSpPr>
            <p:cNvPr id="912413" name="Oval 29"/>
            <p:cNvSpPr>
              <a:spLocks noChangeArrowheads="1"/>
            </p:cNvSpPr>
            <p:nvPr/>
          </p:nvSpPr>
          <p:spPr bwMode="gray">
            <a:xfrm>
              <a:off x="2439" y="1034"/>
              <a:ext cx="933" cy="409"/>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ln>
            <a:effectLst/>
          </p:spPr>
          <p:txBody>
            <a:bodyPr anchor="ctr">
              <a:spAutoFit/>
            </a:bodyPr>
            <a:lstStyle/>
            <a:p>
              <a:pPr>
                <a:defRPr/>
              </a:pPr>
              <a:endParaRPr lang="zh-CN" altLang="en-US">
                <a:solidFill>
                  <a:srgbClr val="0000FF"/>
                </a:solidFill>
                <a:latin typeface="Arial" panose="020B0604020202020204" pitchFamily="34" charset="0"/>
              </a:endParaRPr>
            </a:p>
          </p:txBody>
        </p:sp>
        <p:sp>
          <p:nvSpPr>
            <p:cNvPr id="48153" name="Oval 30"/>
            <p:cNvSpPr>
              <a:spLocks noChangeArrowheads="1"/>
            </p:cNvSpPr>
            <p:nvPr/>
          </p:nvSpPr>
          <p:spPr bwMode="gray">
            <a:xfrm>
              <a:off x="2484" y="1078"/>
              <a:ext cx="840" cy="409"/>
            </a:xfrm>
            <a:prstGeom prst="ellipse">
              <a:avLst/>
            </a:prstGeom>
            <a:solidFill>
              <a:srgbClr val="333333"/>
            </a:solidFill>
            <a:ln w="38100" algn="ctr">
              <a:noFill/>
              <a:round/>
            </a:ln>
          </p:spPr>
          <p:txBody>
            <a:bodyPr anchor="ctr">
              <a:spAutoFit/>
            </a:bodyPr>
            <a:lstStyle/>
            <a:p>
              <a:endParaRPr lang="zh-CN" altLang="zh-CN">
                <a:solidFill>
                  <a:srgbClr val="0000FF"/>
                </a:solidFill>
              </a:endParaRPr>
            </a:p>
          </p:txBody>
        </p:sp>
        <p:grpSp>
          <p:nvGrpSpPr>
            <p:cNvPr id="4" name="Group 31"/>
            <p:cNvGrpSpPr/>
            <p:nvPr/>
          </p:nvGrpSpPr>
          <p:grpSpPr bwMode="auto">
            <a:xfrm>
              <a:off x="2498" y="1088"/>
              <a:ext cx="813" cy="805"/>
              <a:chOff x="4166" y="1706"/>
              <a:chExt cx="1252" cy="1252"/>
            </a:xfrm>
          </p:grpSpPr>
          <p:sp>
            <p:nvSpPr>
              <p:cNvPr id="48163" name="Oval 32"/>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solidFill>
                    <a:srgbClr val="0000FF"/>
                  </a:solidFill>
                </a:endParaRPr>
              </a:p>
            </p:txBody>
          </p:sp>
          <p:sp>
            <p:nvSpPr>
              <p:cNvPr id="48164" name="Oval 33"/>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solidFill>
                    <a:srgbClr val="0000FF"/>
                  </a:solidFill>
                </a:endParaRPr>
              </a:p>
            </p:txBody>
          </p:sp>
          <p:sp>
            <p:nvSpPr>
              <p:cNvPr id="48165" name="Oval 34"/>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solidFill>
                    <a:srgbClr val="0000FF"/>
                  </a:solidFill>
                </a:endParaRPr>
              </a:p>
            </p:txBody>
          </p:sp>
          <p:sp>
            <p:nvSpPr>
              <p:cNvPr id="48166" name="Oval 35"/>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solidFill>
                    <a:srgbClr val="0000FF"/>
                  </a:solidFill>
                </a:endParaRPr>
              </a:p>
            </p:txBody>
          </p:sp>
        </p:grpSp>
        <p:grpSp>
          <p:nvGrpSpPr>
            <p:cNvPr id="5" name="Group 36"/>
            <p:cNvGrpSpPr/>
            <p:nvPr/>
          </p:nvGrpSpPr>
          <p:grpSpPr bwMode="auto">
            <a:xfrm>
              <a:off x="4054" y="1088"/>
              <a:ext cx="814" cy="805"/>
              <a:chOff x="4166" y="1706"/>
              <a:chExt cx="1252" cy="1252"/>
            </a:xfrm>
          </p:grpSpPr>
          <p:sp>
            <p:nvSpPr>
              <p:cNvPr id="48159" name="Oval 37"/>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solidFill>
                    <a:srgbClr val="0000FF"/>
                  </a:solidFill>
                </a:endParaRPr>
              </a:p>
            </p:txBody>
          </p:sp>
          <p:sp>
            <p:nvSpPr>
              <p:cNvPr id="48160" name="Oval 38"/>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solidFill>
                    <a:srgbClr val="0000FF"/>
                  </a:solidFill>
                </a:endParaRPr>
              </a:p>
            </p:txBody>
          </p:sp>
          <p:sp>
            <p:nvSpPr>
              <p:cNvPr id="48161" name="Oval 39"/>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solidFill>
                    <a:srgbClr val="0000FF"/>
                  </a:solidFill>
                </a:endParaRPr>
              </a:p>
            </p:txBody>
          </p:sp>
          <p:sp>
            <p:nvSpPr>
              <p:cNvPr id="48162" name="Oval 40"/>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solidFill>
                    <a:srgbClr val="0000FF"/>
                  </a:solidFill>
                </a:endParaRPr>
              </a:p>
            </p:txBody>
          </p:sp>
        </p:grpSp>
        <p:sp>
          <p:nvSpPr>
            <p:cNvPr id="48156" name="Text Box 41"/>
            <p:cNvSpPr txBox="1">
              <a:spLocks noChangeArrowheads="1"/>
            </p:cNvSpPr>
            <p:nvPr/>
          </p:nvSpPr>
          <p:spPr bwMode="gray">
            <a:xfrm>
              <a:off x="1244" y="1387"/>
              <a:ext cx="159" cy="364"/>
            </a:xfrm>
            <a:prstGeom prst="rect">
              <a:avLst/>
            </a:prstGeom>
            <a:noFill/>
            <a:ln w="9525" algn="ctr">
              <a:noFill/>
              <a:miter lim="800000"/>
            </a:ln>
          </p:spPr>
          <p:txBody>
            <a:bodyPr wrap="none">
              <a:spAutoFit/>
            </a:bodyPr>
            <a:lstStyle/>
            <a:p>
              <a:pPr algn="ctr" eaLnBrk="0" hangingPunct="0"/>
              <a:r>
                <a:rPr lang="en-US" altLang="zh-CN" sz="2400" b="1">
                  <a:solidFill>
                    <a:srgbClr val="000000"/>
                  </a:solidFill>
                </a:rPr>
                <a:t>1</a:t>
              </a:r>
            </a:p>
          </p:txBody>
        </p:sp>
        <p:sp>
          <p:nvSpPr>
            <p:cNvPr id="48157" name="Text Box 42"/>
            <p:cNvSpPr txBox="1">
              <a:spLocks noChangeArrowheads="1"/>
            </p:cNvSpPr>
            <p:nvPr/>
          </p:nvSpPr>
          <p:spPr bwMode="gray">
            <a:xfrm>
              <a:off x="2799" y="1387"/>
              <a:ext cx="160" cy="364"/>
            </a:xfrm>
            <a:prstGeom prst="rect">
              <a:avLst/>
            </a:prstGeom>
            <a:noFill/>
            <a:ln w="9525" algn="ctr">
              <a:noFill/>
              <a:miter lim="800000"/>
            </a:ln>
          </p:spPr>
          <p:txBody>
            <a:bodyPr wrap="none">
              <a:spAutoFit/>
            </a:bodyPr>
            <a:lstStyle/>
            <a:p>
              <a:pPr algn="ctr" eaLnBrk="0" hangingPunct="0"/>
              <a:r>
                <a:rPr lang="en-US" altLang="zh-CN" sz="2400" b="1">
                  <a:solidFill>
                    <a:srgbClr val="000000"/>
                  </a:solidFill>
                </a:rPr>
                <a:t>2</a:t>
              </a:r>
            </a:p>
          </p:txBody>
        </p:sp>
        <p:sp>
          <p:nvSpPr>
            <p:cNvPr id="48158" name="Text Box 43"/>
            <p:cNvSpPr txBox="1">
              <a:spLocks noChangeArrowheads="1"/>
            </p:cNvSpPr>
            <p:nvPr/>
          </p:nvSpPr>
          <p:spPr bwMode="gray">
            <a:xfrm>
              <a:off x="4353" y="1387"/>
              <a:ext cx="158" cy="364"/>
            </a:xfrm>
            <a:prstGeom prst="rect">
              <a:avLst/>
            </a:prstGeom>
            <a:noFill/>
            <a:ln w="9525" algn="ctr">
              <a:noFill/>
              <a:miter lim="800000"/>
            </a:ln>
          </p:spPr>
          <p:txBody>
            <a:bodyPr wrap="none">
              <a:spAutoFit/>
            </a:bodyPr>
            <a:lstStyle/>
            <a:p>
              <a:pPr algn="ctr" eaLnBrk="0" hangingPunct="0"/>
              <a:r>
                <a:rPr lang="en-US" altLang="zh-CN" sz="2400" b="1">
                  <a:solidFill>
                    <a:srgbClr val="000000"/>
                  </a:solidFill>
                </a:rPr>
                <a:t>3</a:t>
              </a:r>
            </a:p>
          </p:txBody>
        </p:sp>
      </p:gr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ChangeArrowheads="1"/>
          </p:cNvSpPr>
          <p:nvPr/>
        </p:nvSpPr>
        <p:spPr bwMode="auto">
          <a:xfrm>
            <a:off x="3790951" y="1268414"/>
            <a:ext cx="4705349"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结婚的禁止条件</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49155" name="Rectangle 3"/>
          <p:cNvSpPr>
            <a:spLocks noChangeArrowheads="1"/>
          </p:cNvSpPr>
          <p:nvPr/>
        </p:nvSpPr>
        <p:spPr bwMode="auto">
          <a:xfrm>
            <a:off x="897467" y="1816101"/>
            <a:ext cx="10972800" cy="4525963"/>
          </a:xfrm>
          <a:prstGeom prst="rect">
            <a:avLst/>
          </a:prstGeom>
          <a:noFill/>
          <a:ln w="9525">
            <a:noFill/>
            <a:miter lim="800000"/>
          </a:ln>
        </p:spPr>
        <p:txBody>
          <a:bodyPr/>
          <a:lstStyle/>
          <a:p>
            <a:pPr marL="342900" indent="-342900">
              <a:spcBef>
                <a:spcPct val="20000"/>
              </a:spcBef>
              <a:buFontTx/>
              <a:buChar char="•"/>
            </a:pPr>
            <a:endParaRPr lang="zh-CN" altLang="zh-CN" sz="3200">
              <a:solidFill>
                <a:srgbClr val="0000FF"/>
              </a:solidFill>
            </a:endParaRPr>
          </a:p>
        </p:txBody>
      </p:sp>
      <p:sp>
        <p:nvSpPr>
          <p:cNvPr id="34" name="AutoShape 53"/>
          <p:cNvSpPr>
            <a:spLocks noChangeArrowheads="1"/>
          </p:cNvSpPr>
          <p:nvPr/>
        </p:nvSpPr>
        <p:spPr bwMode="auto">
          <a:xfrm>
            <a:off x="3053442" y="3371849"/>
            <a:ext cx="5919107" cy="1845129"/>
          </a:xfrm>
          <a:prstGeom prst="roundRect">
            <a:avLst>
              <a:gd name="adj" fmla="val 16667"/>
            </a:avLst>
          </a:prstGeom>
          <a:solidFill>
            <a:srgbClr val="66FF66"/>
          </a:solidFill>
          <a:ln w="38100">
            <a:solidFill>
              <a:schemeClr val="tx1"/>
            </a:solidFill>
            <a:round/>
          </a:ln>
        </p:spPr>
        <p:txBody>
          <a:bodyPr wrap="none" anchor="ctr"/>
          <a:lstStyle/>
          <a:p>
            <a:pPr algn="ctr" eaLnBrk="0" hangingPunct="0"/>
            <a:r>
              <a:rPr lang="zh-CN" altLang="en-US" sz="2400" dirty="0">
                <a:latin typeface="Verdana" panose="020B0604030504040204" pitchFamily="34" charset="0"/>
              </a:rPr>
              <a:t>禁止直系血亲和三代以内旁系血亲</a:t>
            </a:r>
            <a:endParaRPr lang="zh-CN" altLang="zh-CN" sz="2400" dirty="0">
              <a:latin typeface="Verdana" panose="020B0604030504040204" pitchFamily="34" charset="0"/>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ChangeArrowheads="1"/>
          </p:cNvSpPr>
          <p:nvPr/>
        </p:nvSpPr>
        <p:spPr bwMode="auto">
          <a:xfrm>
            <a:off x="1678518" y="1484314"/>
            <a:ext cx="4705349"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结婚的法定程序</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50179" name="Rectangle 3"/>
          <p:cNvSpPr>
            <a:spLocks noChangeArrowheads="1"/>
          </p:cNvSpPr>
          <p:nvPr/>
        </p:nvSpPr>
        <p:spPr bwMode="auto">
          <a:xfrm>
            <a:off x="912284" y="1844676"/>
            <a:ext cx="10972800" cy="4525963"/>
          </a:xfrm>
          <a:prstGeom prst="rect">
            <a:avLst/>
          </a:prstGeom>
          <a:noFill/>
          <a:ln w="9525">
            <a:noFill/>
            <a:miter lim="800000"/>
          </a:ln>
        </p:spPr>
        <p:txBody>
          <a:bodyPr/>
          <a:lstStyle/>
          <a:p>
            <a:pPr marL="342900" indent="-342900">
              <a:spcBef>
                <a:spcPct val="20000"/>
              </a:spcBef>
              <a:buFontTx/>
              <a:buChar char="•"/>
            </a:pPr>
            <a:endParaRPr lang="zh-CN" altLang="zh-CN" sz="3200">
              <a:solidFill>
                <a:srgbClr val="0000FF"/>
              </a:solidFill>
            </a:endParaRPr>
          </a:p>
        </p:txBody>
      </p:sp>
      <p:sp>
        <p:nvSpPr>
          <p:cNvPr id="50180" name="Rectangle 5"/>
          <p:cNvSpPr>
            <a:spLocks noChangeArrowheads="1"/>
          </p:cNvSpPr>
          <p:nvPr/>
        </p:nvSpPr>
        <p:spPr bwMode="auto">
          <a:xfrm>
            <a:off x="1200151" y="2997200"/>
            <a:ext cx="4800600" cy="2000548"/>
          </a:xfrm>
          <a:prstGeom prst="rect">
            <a:avLst/>
          </a:prstGeom>
          <a:noFill/>
          <a:ln w="9525">
            <a:noFill/>
            <a:miter lim="800000"/>
          </a:ln>
        </p:spPr>
        <p:txBody>
          <a:bodyPr>
            <a:spAutoFit/>
          </a:bodyPr>
          <a:lstStyle/>
          <a:p>
            <a:r>
              <a:rPr lang="en-US" altLang="zh-CN" sz="2400" b="1">
                <a:solidFill>
                  <a:srgbClr val="008000"/>
                </a:solidFill>
                <a:ea typeface="楷体_GB2312" panose="02010609030101010101" pitchFamily="49" charset="-122"/>
              </a:rPr>
              <a:t>       </a:t>
            </a:r>
            <a:r>
              <a:rPr lang="zh-CN" altLang="en-US" sz="2400" b="1">
                <a:solidFill>
                  <a:srgbClr val="008000"/>
                </a:solidFill>
                <a:ea typeface="楷体_GB2312" panose="02010609030101010101" pitchFamily="49" charset="-122"/>
              </a:rPr>
              <a:t>要求结婚的男女双方必须</a:t>
            </a:r>
            <a:r>
              <a:rPr lang="zh-CN" altLang="en-US" sz="2800" b="1">
                <a:solidFill>
                  <a:srgbClr val="FF0000"/>
                </a:solidFill>
                <a:ea typeface="楷体_GB2312" panose="02010609030101010101" pitchFamily="49" charset="-122"/>
              </a:rPr>
              <a:t>亲自</a:t>
            </a:r>
            <a:r>
              <a:rPr lang="zh-CN" altLang="en-US" sz="2400" b="1">
                <a:solidFill>
                  <a:srgbClr val="008000"/>
                </a:solidFill>
                <a:ea typeface="楷体_GB2312" panose="02010609030101010101" pitchFamily="49" charset="-122"/>
              </a:rPr>
              <a:t>到婚姻登记机关进行结婚登记</a:t>
            </a:r>
            <a:r>
              <a:rPr lang="zh-CN" altLang="zh-CN" sz="2400" b="1">
                <a:solidFill>
                  <a:srgbClr val="008000"/>
                </a:solidFill>
                <a:ea typeface="楷体_GB2312" panose="02010609030101010101" pitchFamily="49" charset="-122"/>
              </a:rPr>
              <a:t>。</a:t>
            </a:r>
            <a:r>
              <a:rPr lang="zh-CN" altLang="en-US" sz="2400" b="1">
                <a:solidFill>
                  <a:srgbClr val="008000"/>
                </a:solidFill>
                <a:ea typeface="楷体_GB2312" panose="02010609030101010101" pitchFamily="49" charset="-122"/>
              </a:rPr>
              <a:t>符合规定条件的，予以登记，发给结婚证。取得结婚证，即确立夫妻关系。</a:t>
            </a:r>
          </a:p>
        </p:txBody>
      </p:sp>
      <p:pic>
        <p:nvPicPr>
          <p:cNvPr id="50181" name="Picture 30">
            <a:hlinkClick r:id="rId2"/>
          </p:cNvPr>
          <p:cNvPicPr>
            <a:picLocks noChangeAspect="1" noChangeArrowheads="1"/>
          </p:cNvPicPr>
          <p:nvPr/>
        </p:nvPicPr>
        <p:blipFill>
          <a:blip r:embed="rId3"/>
          <a:srcRect/>
          <a:stretch>
            <a:fillRect/>
          </a:stretch>
        </p:blipFill>
        <p:spPr bwMode="auto">
          <a:xfrm>
            <a:off x="7632700" y="2420938"/>
            <a:ext cx="3168651" cy="3168650"/>
          </a:xfrm>
          <a:prstGeom prst="rect">
            <a:avLst/>
          </a:prstGeom>
          <a:noFill/>
          <a:ln w="9525">
            <a:noFill/>
            <a:miter lim="800000"/>
            <a:headEnd/>
            <a:tailEnd/>
          </a:ln>
        </p:spPr>
      </p:pic>
      <p:pic>
        <p:nvPicPr>
          <p:cNvPr id="50182" name="Picture 32">
            <a:hlinkClick r:id="rId4"/>
          </p:cNvPr>
          <p:cNvPicPr>
            <a:picLocks noChangeAspect="1" noChangeArrowheads="1"/>
          </p:cNvPicPr>
          <p:nvPr/>
        </p:nvPicPr>
        <p:blipFill>
          <a:blip r:embed="rId5"/>
          <a:srcRect/>
          <a:stretch>
            <a:fillRect/>
          </a:stretch>
        </p:blipFill>
        <p:spPr bwMode="auto">
          <a:xfrm>
            <a:off x="7344834" y="4149726"/>
            <a:ext cx="2400300" cy="1871663"/>
          </a:xfrm>
          <a:prstGeom prst="rect">
            <a:avLst/>
          </a:prstGeom>
          <a:noFill/>
          <a:ln w="9525">
            <a:noFill/>
            <a:miter lim="800000"/>
            <a:headEnd/>
            <a:tailEnd/>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AutoShape 4"/>
          <p:cNvSpPr>
            <a:spLocks noChangeArrowheads="1"/>
          </p:cNvSpPr>
          <p:nvPr/>
        </p:nvSpPr>
        <p:spPr bwMode="auto">
          <a:xfrm>
            <a:off x="7854042" y="2841171"/>
            <a:ext cx="1894115" cy="1870476"/>
          </a:xfrm>
          <a:prstGeom prst="roundRect">
            <a:avLst>
              <a:gd name="adj" fmla="val 13745"/>
            </a:avLst>
          </a:prstGeom>
          <a:solidFill>
            <a:schemeClr val="accent6">
              <a:lumMod val="40000"/>
              <a:lumOff val="60000"/>
            </a:schemeClr>
          </a:solidFill>
          <a:ln w="38100">
            <a:solidFill>
              <a:schemeClr val="tx1"/>
            </a:solidFill>
            <a:round/>
          </a:ln>
        </p:spPr>
        <p:txBody>
          <a:bodyPr wrap="none" anchor="ctr"/>
          <a:lstStyle/>
          <a:p>
            <a:endParaRPr lang="zh-CN" altLang="zh-CN" dirty="0">
              <a:solidFill>
                <a:srgbClr val="0000FF"/>
              </a:solidFill>
            </a:endParaRPr>
          </a:p>
        </p:txBody>
      </p:sp>
      <p:sp>
        <p:nvSpPr>
          <p:cNvPr id="51204" name="AutoShape 5"/>
          <p:cNvSpPr>
            <a:spLocks noChangeArrowheads="1"/>
          </p:cNvSpPr>
          <p:nvPr/>
        </p:nvSpPr>
        <p:spPr bwMode="auto">
          <a:xfrm>
            <a:off x="4816929" y="2838397"/>
            <a:ext cx="2142672" cy="1873250"/>
          </a:xfrm>
          <a:prstGeom prst="roundRect">
            <a:avLst>
              <a:gd name="adj" fmla="val 13745"/>
            </a:avLst>
          </a:prstGeom>
          <a:solidFill>
            <a:schemeClr val="accent4"/>
          </a:solidFill>
          <a:ln w="38100">
            <a:solidFill>
              <a:schemeClr val="tx1"/>
            </a:solidFill>
            <a:round/>
          </a:ln>
        </p:spPr>
        <p:txBody>
          <a:bodyPr wrap="none" anchor="ctr"/>
          <a:lstStyle/>
          <a:p>
            <a:endParaRPr lang="zh-CN" altLang="zh-CN">
              <a:solidFill>
                <a:srgbClr val="0000FF"/>
              </a:solidFill>
            </a:endParaRPr>
          </a:p>
        </p:txBody>
      </p:sp>
      <p:sp>
        <p:nvSpPr>
          <p:cNvPr id="51205" name="AutoShape 6"/>
          <p:cNvSpPr>
            <a:spLocks noChangeArrowheads="1"/>
          </p:cNvSpPr>
          <p:nvPr/>
        </p:nvSpPr>
        <p:spPr bwMode="auto">
          <a:xfrm>
            <a:off x="1894571" y="2838397"/>
            <a:ext cx="1968500" cy="1873250"/>
          </a:xfrm>
          <a:prstGeom prst="roundRect">
            <a:avLst>
              <a:gd name="adj" fmla="val 13745"/>
            </a:avLst>
          </a:prstGeom>
          <a:solidFill>
            <a:schemeClr val="accent1">
              <a:lumMod val="60000"/>
              <a:lumOff val="40000"/>
            </a:schemeClr>
          </a:solidFill>
          <a:ln w="38100">
            <a:solidFill>
              <a:schemeClr val="tx1"/>
            </a:solidFill>
            <a:round/>
          </a:ln>
        </p:spPr>
        <p:txBody>
          <a:bodyPr wrap="none" anchor="ctr"/>
          <a:lstStyle/>
          <a:p>
            <a:endParaRPr lang="zh-CN" altLang="zh-CN">
              <a:solidFill>
                <a:srgbClr val="0000FF"/>
              </a:solidFill>
            </a:endParaRPr>
          </a:p>
        </p:txBody>
      </p:sp>
      <p:sp>
        <p:nvSpPr>
          <p:cNvPr id="51207" name="Rectangle 27"/>
          <p:cNvSpPr>
            <a:spLocks noChangeArrowheads="1"/>
          </p:cNvSpPr>
          <p:nvPr/>
        </p:nvSpPr>
        <p:spPr bwMode="gray">
          <a:xfrm>
            <a:off x="2063751" y="1916114"/>
            <a:ext cx="311304" cy="400110"/>
          </a:xfrm>
          <a:prstGeom prst="rect">
            <a:avLst/>
          </a:prstGeom>
          <a:noFill/>
          <a:ln w="9525">
            <a:noFill/>
            <a:miter lim="800000"/>
          </a:ln>
        </p:spPr>
        <p:txBody>
          <a:bodyPr wrap="none">
            <a:spAutoFit/>
          </a:bodyPr>
          <a:lstStyle/>
          <a:p>
            <a:r>
              <a:rPr lang="en-US" altLang="zh-CN" sz="2000" b="1" dirty="0">
                <a:solidFill>
                  <a:schemeClr val="bg1"/>
                </a:solidFill>
              </a:rPr>
              <a:t>1</a:t>
            </a:r>
          </a:p>
        </p:txBody>
      </p:sp>
      <p:sp>
        <p:nvSpPr>
          <p:cNvPr id="51208" name="Rectangle 28"/>
          <p:cNvSpPr>
            <a:spLocks noChangeArrowheads="1"/>
          </p:cNvSpPr>
          <p:nvPr/>
        </p:nvSpPr>
        <p:spPr bwMode="gray">
          <a:xfrm>
            <a:off x="4271434" y="1916114"/>
            <a:ext cx="385233" cy="396875"/>
          </a:xfrm>
          <a:prstGeom prst="rect">
            <a:avLst/>
          </a:prstGeom>
          <a:noFill/>
          <a:ln w="9525">
            <a:noFill/>
            <a:miter lim="800000"/>
          </a:ln>
        </p:spPr>
        <p:txBody>
          <a:bodyPr>
            <a:spAutoFit/>
          </a:bodyPr>
          <a:lstStyle/>
          <a:p>
            <a:r>
              <a:rPr lang="en-US" altLang="zh-CN" sz="2000" b="1">
                <a:solidFill>
                  <a:schemeClr val="bg1"/>
                </a:solidFill>
              </a:rPr>
              <a:t>2</a:t>
            </a:r>
          </a:p>
        </p:txBody>
      </p:sp>
      <p:sp>
        <p:nvSpPr>
          <p:cNvPr id="51209" name="Rectangle 29"/>
          <p:cNvSpPr>
            <a:spLocks noChangeArrowheads="1"/>
          </p:cNvSpPr>
          <p:nvPr/>
        </p:nvSpPr>
        <p:spPr bwMode="gray">
          <a:xfrm>
            <a:off x="6479118" y="1916114"/>
            <a:ext cx="309700" cy="400110"/>
          </a:xfrm>
          <a:prstGeom prst="rect">
            <a:avLst/>
          </a:prstGeom>
          <a:noFill/>
          <a:ln w="9525">
            <a:noFill/>
            <a:miter lim="800000"/>
          </a:ln>
        </p:spPr>
        <p:txBody>
          <a:bodyPr wrap="none">
            <a:spAutoFit/>
          </a:bodyPr>
          <a:lstStyle/>
          <a:p>
            <a:r>
              <a:rPr lang="en-US" altLang="zh-CN" sz="2000" b="1">
                <a:solidFill>
                  <a:schemeClr val="bg1"/>
                </a:solidFill>
              </a:rPr>
              <a:t>3</a:t>
            </a:r>
          </a:p>
        </p:txBody>
      </p:sp>
      <p:sp>
        <p:nvSpPr>
          <p:cNvPr id="51211" name="Rectangle 31"/>
          <p:cNvSpPr>
            <a:spLocks noChangeArrowheads="1"/>
          </p:cNvSpPr>
          <p:nvPr/>
        </p:nvSpPr>
        <p:spPr bwMode="auto">
          <a:xfrm>
            <a:off x="2375055" y="3526971"/>
            <a:ext cx="1086602" cy="400110"/>
          </a:xfrm>
          <a:prstGeom prst="rect">
            <a:avLst/>
          </a:prstGeom>
          <a:noFill/>
          <a:ln w="9525">
            <a:noFill/>
            <a:miter lim="800000"/>
          </a:ln>
        </p:spPr>
        <p:txBody>
          <a:bodyPr wrap="square">
            <a:spAutoFit/>
          </a:bodyPr>
          <a:lstStyle/>
          <a:p>
            <a:r>
              <a:rPr lang="zh-CN" altLang="en-US" sz="2000" b="1" dirty="0">
                <a:ea typeface="楷体_GB2312" panose="02010609030101010101" pitchFamily="49" charset="-122"/>
              </a:rPr>
              <a:t>重婚的</a:t>
            </a:r>
          </a:p>
        </p:txBody>
      </p:sp>
      <p:sp>
        <p:nvSpPr>
          <p:cNvPr id="51212" name="Rectangle 32"/>
          <p:cNvSpPr>
            <a:spLocks noChangeArrowheads="1"/>
          </p:cNvSpPr>
          <p:nvPr/>
        </p:nvSpPr>
        <p:spPr bwMode="auto">
          <a:xfrm>
            <a:off x="5019911" y="3331028"/>
            <a:ext cx="1775172" cy="707886"/>
          </a:xfrm>
          <a:prstGeom prst="rect">
            <a:avLst/>
          </a:prstGeom>
          <a:noFill/>
          <a:ln w="9525">
            <a:noFill/>
            <a:miter lim="800000"/>
          </a:ln>
        </p:spPr>
        <p:txBody>
          <a:bodyPr wrap="square">
            <a:spAutoFit/>
          </a:bodyPr>
          <a:lstStyle/>
          <a:p>
            <a:r>
              <a:rPr lang="zh-CN" altLang="en-US" sz="2000" b="1" dirty="0">
                <a:ea typeface="楷体_GB2312" panose="02010609030101010101" pitchFamily="49" charset="-122"/>
              </a:rPr>
              <a:t>有禁止结婚的亲属关系的</a:t>
            </a:r>
          </a:p>
        </p:txBody>
      </p:sp>
      <p:sp>
        <p:nvSpPr>
          <p:cNvPr id="916515" name="Rectangle 35"/>
          <p:cNvSpPr>
            <a:spLocks noChangeArrowheads="1"/>
          </p:cNvSpPr>
          <p:nvPr/>
        </p:nvSpPr>
        <p:spPr bwMode="auto">
          <a:xfrm>
            <a:off x="4271434" y="1145406"/>
            <a:ext cx="2688167" cy="626245"/>
          </a:xfrm>
          <a:prstGeom prst="rect">
            <a:avLst/>
          </a:prstGeom>
          <a:noFill/>
          <a:ln w="9525">
            <a:noFill/>
            <a:miter lim="800000"/>
          </a:ln>
          <a:effectLst/>
        </p:spPr>
        <p:txBody>
          <a:bodyPr/>
          <a:lstStyle/>
          <a:p>
            <a:pPr marL="342900" indent="-342900" algn="just">
              <a:spcBef>
                <a:spcPct val="20000"/>
              </a:spcBef>
              <a:defRPr/>
            </a:pPr>
            <a:r>
              <a:rPr lang="zh-CN" altLang="en-US" sz="3600" b="1" dirty="0">
                <a:solidFill>
                  <a:srgbClr val="FF0000"/>
                </a:solidFill>
                <a:effectLst>
                  <a:outerShdw blurRad="38100" dist="38100" dir="2700000" algn="tl">
                    <a:srgbClr val="C0C0C0"/>
                  </a:outerShdw>
                </a:effectLst>
                <a:latin typeface="黑体" panose="02010609060101010101" charset="-122"/>
                <a:ea typeface="黑体" panose="02010609060101010101" charset="-122"/>
              </a:rPr>
              <a:t>无效婚姻</a:t>
            </a:r>
          </a:p>
        </p:txBody>
      </p:sp>
      <p:sp>
        <p:nvSpPr>
          <p:cNvPr id="916516" name="Rectangle 36"/>
          <p:cNvSpPr>
            <a:spLocks noChangeArrowheads="1"/>
          </p:cNvSpPr>
          <p:nvPr/>
        </p:nvSpPr>
        <p:spPr bwMode="auto">
          <a:xfrm>
            <a:off x="1102784" y="5661026"/>
            <a:ext cx="8449733" cy="790575"/>
          </a:xfrm>
          <a:prstGeom prst="rect">
            <a:avLst/>
          </a:prstGeom>
          <a:noFill/>
          <a:ln w="9525">
            <a:noFill/>
            <a:miter lim="800000"/>
          </a:ln>
          <a:effectLst/>
        </p:spPr>
        <p:txBody>
          <a:bodyPr/>
          <a:lstStyle/>
          <a:p>
            <a:pPr marL="342900" indent="-342900" algn="just">
              <a:spcBef>
                <a:spcPct val="20000"/>
              </a:spcBef>
              <a:defRPr/>
            </a:pPr>
            <a:endParaRPr lang="zh-CN" altLang="zh-CN" sz="2000" b="1">
              <a:solidFill>
                <a:srgbClr val="008000"/>
              </a:solidFill>
              <a:effectLst>
                <a:outerShdw blurRad="38100" dist="38100" dir="2700000" algn="tl">
                  <a:srgbClr val="C0C0C0"/>
                </a:outerShdw>
              </a:effectLst>
              <a:latin typeface="楷体_GB2312" panose="02010609030101010101" pitchFamily="49" charset="-122"/>
              <a:ea typeface="楷体_GB2312" panose="02010609030101010101" pitchFamily="49" charset="-122"/>
            </a:endParaRPr>
          </a:p>
        </p:txBody>
      </p:sp>
      <p:sp>
        <p:nvSpPr>
          <p:cNvPr id="916517" name="Rectangle 37"/>
          <p:cNvSpPr>
            <a:spLocks noChangeArrowheads="1"/>
          </p:cNvSpPr>
          <p:nvPr/>
        </p:nvSpPr>
        <p:spPr bwMode="auto">
          <a:xfrm>
            <a:off x="1007534" y="4868864"/>
            <a:ext cx="10562167" cy="1081087"/>
          </a:xfrm>
          <a:prstGeom prst="rect">
            <a:avLst/>
          </a:prstGeom>
          <a:noFill/>
          <a:ln w="9525">
            <a:noFill/>
            <a:miter lim="800000"/>
          </a:ln>
        </p:spPr>
        <p:txBody>
          <a:bodyPr/>
          <a:lstStyle/>
          <a:p>
            <a:pPr marL="342900" indent="-342900">
              <a:spcBef>
                <a:spcPct val="20000"/>
              </a:spcBef>
              <a:buFontTx/>
              <a:buChar char="•"/>
            </a:pPr>
            <a:r>
              <a:rPr lang="zh-CN" altLang="en-US" sz="2000" b="1" dirty="0">
                <a:ea typeface="楷体_GB2312" panose="02010609030101010101" pitchFamily="49" charset="-122"/>
              </a:rPr>
              <a:t>无效婚姻</a:t>
            </a:r>
            <a:r>
              <a:rPr lang="zh-CN" altLang="en-US" sz="2000" b="1" dirty="0">
                <a:solidFill>
                  <a:srgbClr val="FF0000"/>
                </a:solidFill>
                <a:ea typeface="楷体_GB2312" panose="02010609030101010101" pitchFamily="49" charset="-122"/>
              </a:rPr>
              <a:t>自始无效</a:t>
            </a:r>
            <a:r>
              <a:rPr lang="zh-CN" altLang="en-US" sz="2000" b="1" dirty="0">
                <a:ea typeface="楷体_GB2312" panose="02010609030101010101" pitchFamily="49" charset="-122"/>
              </a:rPr>
              <a:t>，当事人不具有夫妻的权利和义务。</a:t>
            </a:r>
          </a:p>
          <a:p>
            <a:pPr marL="342900" indent="-342900">
              <a:spcBef>
                <a:spcPct val="20000"/>
              </a:spcBef>
              <a:buFontTx/>
              <a:buChar char="•"/>
            </a:pPr>
            <a:r>
              <a:rPr lang="zh-CN" altLang="en-US" sz="2000" b="1" dirty="0">
                <a:ea typeface="楷体_GB2312" panose="02010609030101010101" pitchFamily="49" charset="-122"/>
              </a:rPr>
              <a:t>同居期间所得的财产，由当事人协议处理，协议不成由法院根据照顾无过错方的原则判决。</a:t>
            </a:r>
          </a:p>
          <a:p>
            <a:pPr marL="342900" indent="-342900">
              <a:spcBef>
                <a:spcPct val="20000"/>
              </a:spcBef>
              <a:buFontTx/>
              <a:buChar char="•"/>
            </a:pPr>
            <a:r>
              <a:rPr lang="zh-CN" altLang="en-US" sz="2000" b="1" dirty="0">
                <a:ea typeface="楷体_GB2312" panose="02010609030101010101" pitchFamily="49" charset="-122"/>
              </a:rPr>
              <a:t>当事人所生的子女，适用婚姻法有关父母子女的规定。</a:t>
            </a:r>
          </a:p>
        </p:txBody>
      </p:sp>
      <p:sp>
        <p:nvSpPr>
          <p:cNvPr id="38" name="文本框 37"/>
          <p:cNvSpPr txBox="1"/>
          <p:nvPr/>
        </p:nvSpPr>
        <p:spPr>
          <a:xfrm>
            <a:off x="8098971" y="3429000"/>
            <a:ext cx="1355271" cy="646331"/>
          </a:xfrm>
          <a:prstGeom prst="rect">
            <a:avLst/>
          </a:prstGeom>
          <a:noFill/>
        </p:spPr>
        <p:txBody>
          <a:bodyPr wrap="square">
            <a:spAutoFit/>
          </a:bodyPr>
          <a:lstStyle/>
          <a:p>
            <a:r>
              <a:rPr lang="zh-CN" altLang="en-US" sz="1800" b="1" dirty="0">
                <a:ea typeface="楷体_GB2312" panose="02010609030101010101" pitchFamily="49" charset="-122"/>
              </a:rPr>
              <a:t>未到法定婚龄的</a:t>
            </a:r>
          </a:p>
        </p:txBody>
      </p:sp>
    </p:spTree>
    <p:custDataLst>
      <p:tags r:id="rId1"/>
    </p:custData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16517"/>
                                        </p:tgtEl>
                                        <p:attrNameLst>
                                          <p:attrName>style.visibility</p:attrName>
                                        </p:attrNameLst>
                                      </p:cBhvr>
                                      <p:to>
                                        <p:strVal val="visible"/>
                                      </p:to>
                                    </p:set>
                                    <p:animEffect transition="in" filter="wheel(4)">
                                      <p:cBhvr>
                                        <p:cTn id="7" dur="2000"/>
                                        <p:tgtEl>
                                          <p:spTgt spid="916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51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678518" y="3573464"/>
            <a:ext cx="2607733" cy="2770187"/>
            <a:chOff x="720" y="1998"/>
            <a:chExt cx="1440" cy="1680"/>
          </a:xfrm>
        </p:grpSpPr>
        <p:sp>
          <p:nvSpPr>
            <p:cNvPr id="53262" name="AutoShape 3"/>
            <p:cNvSpPr>
              <a:spLocks noChangeArrowheads="1"/>
            </p:cNvSpPr>
            <p:nvPr/>
          </p:nvSpPr>
          <p:spPr bwMode="auto">
            <a:xfrm>
              <a:off x="720" y="1998"/>
              <a:ext cx="1440" cy="1680"/>
            </a:xfrm>
            <a:prstGeom prst="roundRect">
              <a:avLst>
                <a:gd name="adj" fmla="val 16667"/>
              </a:avLst>
            </a:prstGeom>
            <a:solidFill>
              <a:srgbClr val="FFCCCC"/>
            </a:solidFill>
            <a:ln w="38100">
              <a:solidFill>
                <a:schemeClr val="tx1"/>
              </a:solidFill>
              <a:round/>
            </a:ln>
          </p:spPr>
          <p:txBody>
            <a:bodyPr wrap="none" anchor="ctr"/>
            <a:lstStyle/>
            <a:p>
              <a:pPr algn="ctr" eaLnBrk="0" hangingPunct="0"/>
              <a:endParaRPr lang="zh-CN" altLang="zh-CN">
                <a:solidFill>
                  <a:srgbClr val="0000FF"/>
                </a:solidFill>
                <a:latin typeface="Verdana" panose="020B0604030504040204" pitchFamily="34" charset="0"/>
              </a:endParaRPr>
            </a:p>
          </p:txBody>
        </p:sp>
        <p:sp>
          <p:nvSpPr>
            <p:cNvPr id="53263" name="Text Box 4"/>
            <p:cNvSpPr txBox="1">
              <a:spLocks noChangeArrowheads="1"/>
            </p:cNvSpPr>
            <p:nvPr/>
          </p:nvSpPr>
          <p:spPr bwMode="auto">
            <a:xfrm>
              <a:off x="780" y="2124"/>
              <a:ext cx="1284" cy="185"/>
            </a:xfrm>
            <a:prstGeom prst="rect">
              <a:avLst/>
            </a:prstGeom>
            <a:solidFill>
              <a:srgbClr val="FFCCCC"/>
            </a:solidFill>
            <a:ln w="9525">
              <a:noFill/>
              <a:miter lim="800000"/>
            </a:ln>
          </p:spPr>
          <p:txBody>
            <a:bodyPr>
              <a:spAutoFit/>
            </a:bodyPr>
            <a:lstStyle/>
            <a:p>
              <a:pPr eaLnBrk="0" hangingPunct="0"/>
              <a:endParaRPr lang="zh-CN" altLang="zh-CN" sz="1400">
                <a:solidFill>
                  <a:srgbClr val="000000"/>
                </a:solidFill>
              </a:endParaRPr>
            </a:p>
          </p:txBody>
        </p:sp>
      </p:grpSp>
      <p:sp>
        <p:nvSpPr>
          <p:cNvPr id="920581" name="Rectangle 5"/>
          <p:cNvSpPr>
            <a:spLocks noChangeArrowheads="1"/>
          </p:cNvSpPr>
          <p:nvPr/>
        </p:nvSpPr>
        <p:spPr bwMode="auto">
          <a:xfrm>
            <a:off x="4464051" y="1125539"/>
            <a:ext cx="2783416" cy="790575"/>
          </a:xfrm>
          <a:prstGeom prst="rect">
            <a:avLst/>
          </a:prstGeom>
          <a:noFill/>
          <a:ln w="9525">
            <a:noFill/>
            <a:miter lim="800000"/>
          </a:ln>
          <a:effectLst/>
        </p:spPr>
        <p:txBody>
          <a:bodyPr/>
          <a:lstStyle/>
          <a:p>
            <a:pPr marL="342900" indent="-342900" algn="just">
              <a:spcBef>
                <a:spcPct val="20000"/>
              </a:spcBef>
              <a:defRPr/>
            </a:pPr>
            <a:r>
              <a:rPr lang="zh-CN" altLang="en-US" sz="3600" b="1" dirty="0">
                <a:solidFill>
                  <a:srgbClr val="FF0000"/>
                </a:solidFill>
                <a:effectLst>
                  <a:outerShdw blurRad="38100" dist="38100" dir="2700000" algn="tl">
                    <a:srgbClr val="C0C0C0"/>
                  </a:outerShdw>
                </a:effectLst>
                <a:latin typeface="黑体" panose="02010609060101010101" charset="-122"/>
                <a:ea typeface="黑体" panose="02010609060101010101" charset="-122"/>
              </a:rPr>
              <a:t>可撤销婚姻</a:t>
            </a:r>
            <a:endParaRPr lang="zh-CN" altLang="en-US" sz="3200" b="1" dirty="0">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53252" name="Rectangle 6"/>
          <p:cNvSpPr>
            <a:spLocks noChangeArrowheads="1"/>
          </p:cNvSpPr>
          <p:nvPr/>
        </p:nvSpPr>
        <p:spPr bwMode="auto">
          <a:xfrm>
            <a:off x="1583267" y="3789364"/>
            <a:ext cx="2688167" cy="2376487"/>
          </a:xfrm>
          <a:prstGeom prst="rect">
            <a:avLst/>
          </a:prstGeom>
          <a:noFill/>
          <a:ln w="9525">
            <a:noFill/>
            <a:miter lim="800000"/>
          </a:ln>
        </p:spPr>
        <p:txBody>
          <a:bodyPr/>
          <a:lstStyle/>
          <a:p>
            <a:pPr marL="342900" indent="-342900">
              <a:spcBef>
                <a:spcPct val="20000"/>
              </a:spcBef>
            </a:pPr>
            <a:r>
              <a:rPr lang="en-US" altLang="zh-CN" b="1" dirty="0">
                <a:solidFill>
                  <a:srgbClr val="000000"/>
                </a:solidFill>
                <a:ea typeface="楷体_GB2312" panose="02010609030101010101" pitchFamily="49" charset="-122"/>
              </a:rPr>
              <a:t>     </a:t>
            </a:r>
            <a:r>
              <a:rPr lang="zh-CN" altLang="en-US" b="1" dirty="0">
                <a:solidFill>
                  <a:srgbClr val="000000"/>
                </a:solidFill>
                <a:ea typeface="楷体_GB2312" panose="02010609030101010101" pitchFamily="49" charset="-122"/>
              </a:rPr>
              <a:t>因胁迫结婚的，受胁迫乙方可以在一年内向人民法院请求撤销婚姻。</a:t>
            </a:r>
          </a:p>
        </p:txBody>
      </p:sp>
      <p:sp>
        <p:nvSpPr>
          <p:cNvPr id="920584" name="Freeform 8"/>
          <p:cNvSpPr/>
          <p:nvPr/>
        </p:nvSpPr>
        <p:spPr bwMode="gray">
          <a:xfrm>
            <a:off x="4368801" y="2205038"/>
            <a:ext cx="1030817" cy="12954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53254" name="AutoShape 9"/>
          <p:cNvSpPr>
            <a:spLocks noChangeAspect="1" noChangeArrowheads="1" noTextEdit="1"/>
          </p:cNvSpPr>
          <p:nvPr/>
        </p:nvSpPr>
        <p:spPr bwMode="gray">
          <a:xfrm flipH="1">
            <a:off x="6864351" y="2708275"/>
            <a:ext cx="1640416" cy="1828800"/>
          </a:xfrm>
          <a:prstGeom prst="rect">
            <a:avLst/>
          </a:prstGeom>
          <a:noFill/>
          <a:ln w="9525">
            <a:noFill/>
            <a:miter lim="800000"/>
          </a:ln>
        </p:spPr>
        <p:txBody>
          <a:bodyPr/>
          <a:lstStyle/>
          <a:p>
            <a:endParaRPr lang="zh-CN" altLang="en-US"/>
          </a:p>
        </p:txBody>
      </p:sp>
      <p:grpSp>
        <p:nvGrpSpPr>
          <p:cNvPr id="3" name="Group 10"/>
          <p:cNvGrpSpPr/>
          <p:nvPr/>
        </p:nvGrpSpPr>
        <p:grpSpPr bwMode="auto">
          <a:xfrm>
            <a:off x="7535334" y="3573464"/>
            <a:ext cx="2688167" cy="2770187"/>
            <a:chOff x="3504" y="1998"/>
            <a:chExt cx="1440" cy="1680"/>
          </a:xfrm>
        </p:grpSpPr>
        <p:sp>
          <p:nvSpPr>
            <p:cNvPr id="53260" name="AutoShape 11"/>
            <p:cNvSpPr>
              <a:spLocks noChangeArrowheads="1"/>
            </p:cNvSpPr>
            <p:nvPr/>
          </p:nvSpPr>
          <p:spPr bwMode="auto">
            <a:xfrm>
              <a:off x="3504" y="1998"/>
              <a:ext cx="1440" cy="1680"/>
            </a:xfrm>
            <a:prstGeom prst="roundRect">
              <a:avLst>
                <a:gd name="adj" fmla="val 16667"/>
              </a:avLst>
            </a:prstGeom>
            <a:solidFill>
              <a:srgbClr val="66FF66"/>
            </a:solidFill>
            <a:ln w="38100">
              <a:solidFill>
                <a:schemeClr val="tx1"/>
              </a:solidFill>
              <a:round/>
            </a:ln>
          </p:spPr>
          <p:txBody>
            <a:bodyPr wrap="none" anchor="ctr"/>
            <a:lstStyle/>
            <a:p>
              <a:pPr algn="ctr" eaLnBrk="0" hangingPunct="0"/>
              <a:endParaRPr lang="zh-CN" altLang="zh-CN">
                <a:solidFill>
                  <a:srgbClr val="0000FF"/>
                </a:solidFill>
                <a:latin typeface="Verdana" panose="020B0604030504040204" pitchFamily="34" charset="0"/>
              </a:endParaRPr>
            </a:p>
          </p:txBody>
        </p:sp>
        <p:sp>
          <p:nvSpPr>
            <p:cNvPr id="53261" name="Text Box 12"/>
            <p:cNvSpPr txBox="1">
              <a:spLocks noChangeArrowheads="1"/>
            </p:cNvSpPr>
            <p:nvPr/>
          </p:nvSpPr>
          <p:spPr bwMode="auto">
            <a:xfrm>
              <a:off x="3600" y="2124"/>
              <a:ext cx="1284" cy="185"/>
            </a:xfrm>
            <a:prstGeom prst="rect">
              <a:avLst/>
            </a:prstGeom>
            <a:solidFill>
              <a:srgbClr val="66FF66"/>
            </a:solidFill>
            <a:ln w="9525">
              <a:noFill/>
              <a:miter lim="800000"/>
            </a:ln>
          </p:spPr>
          <p:txBody>
            <a:bodyPr>
              <a:spAutoFit/>
            </a:bodyPr>
            <a:lstStyle/>
            <a:p>
              <a:pPr eaLnBrk="0" hangingPunct="0"/>
              <a:endParaRPr lang="zh-CN" altLang="zh-CN" sz="1400">
                <a:solidFill>
                  <a:srgbClr val="000000"/>
                </a:solidFill>
              </a:endParaRPr>
            </a:p>
          </p:txBody>
        </p:sp>
      </p:grpSp>
      <p:sp>
        <p:nvSpPr>
          <p:cNvPr id="920589" name="Freeform 13"/>
          <p:cNvSpPr/>
          <p:nvPr/>
        </p:nvSpPr>
        <p:spPr bwMode="gray">
          <a:xfrm flipH="1">
            <a:off x="6288617" y="2205038"/>
            <a:ext cx="1030816" cy="12954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53257" name="Rectangle 14"/>
          <p:cNvSpPr>
            <a:spLocks noChangeArrowheads="1"/>
          </p:cNvSpPr>
          <p:nvPr/>
        </p:nvSpPr>
        <p:spPr bwMode="auto">
          <a:xfrm>
            <a:off x="7344834" y="3933826"/>
            <a:ext cx="2688167" cy="1223963"/>
          </a:xfrm>
          <a:prstGeom prst="rect">
            <a:avLst/>
          </a:prstGeom>
          <a:noFill/>
          <a:ln w="9525">
            <a:noFill/>
            <a:miter lim="800000"/>
          </a:ln>
        </p:spPr>
        <p:txBody>
          <a:bodyPr/>
          <a:lstStyle/>
          <a:p>
            <a:pPr marL="342900" indent="-342900">
              <a:spcBef>
                <a:spcPct val="20000"/>
              </a:spcBef>
            </a:pPr>
            <a:r>
              <a:rPr lang="en-US" altLang="zh-CN" b="1" dirty="0">
                <a:solidFill>
                  <a:srgbClr val="000000"/>
                </a:solidFill>
                <a:ea typeface="楷体_GB2312" panose="02010609030101010101" pitchFamily="49" charset="-122"/>
              </a:rPr>
              <a:t>     </a:t>
            </a:r>
            <a:r>
              <a:rPr lang="zh-CN" altLang="en-US" b="1" dirty="0">
                <a:solidFill>
                  <a:srgbClr val="000000"/>
                </a:solidFill>
                <a:ea typeface="楷体_GB2312" panose="02010609030101010101" pitchFamily="49" charset="-122"/>
              </a:rPr>
              <a:t>乙方患有重大疾病的，应当在结婚登记前如实告知另一方，不如实告知的，另一方可以在一年内向人民法院请求撤销婚姻</a:t>
            </a:r>
          </a:p>
        </p:txBody>
      </p:sp>
      <p:sp>
        <p:nvSpPr>
          <p:cNvPr id="53258" name="Oval 15"/>
          <p:cNvSpPr>
            <a:spLocks noChangeArrowheads="1"/>
          </p:cNvSpPr>
          <p:nvPr/>
        </p:nvSpPr>
        <p:spPr bwMode="auto">
          <a:xfrm>
            <a:off x="1775884" y="2349500"/>
            <a:ext cx="2207683" cy="914400"/>
          </a:xfrm>
          <a:prstGeom prst="ellipse">
            <a:avLst/>
          </a:prstGeom>
          <a:solidFill>
            <a:srgbClr val="FFCCCC"/>
          </a:solidFill>
          <a:ln w="38100">
            <a:solidFill>
              <a:schemeClr val="tx1"/>
            </a:solidFill>
            <a:round/>
          </a:ln>
        </p:spPr>
        <p:txBody>
          <a:bodyPr wrap="none" anchor="ctr"/>
          <a:lstStyle/>
          <a:p>
            <a:pPr algn="ctr"/>
            <a:r>
              <a:rPr lang="zh-CN" altLang="en-US" sz="2400" b="1" dirty="0">
                <a:solidFill>
                  <a:srgbClr val="000000"/>
                </a:solidFill>
                <a:ea typeface="楷体_GB2312" panose="02010609030101010101" pitchFamily="49" charset="-122"/>
              </a:rPr>
              <a:t>胁迫婚姻</a:t>
            </a:r>
          </a:p>
        </p:txBody>
      </p:sp>
      <p:sp>
        <p:nvSpPr>
          <p:cNvPr id="53259" name="Oval 16"/>
          <p:cNvSpPr>
            <a:spLocks noChangeArrowheads="1"/>
          </p:cNvSpPr>
          <p:nvPr/>
        </p:nvSpPr>
        <p:spPr bwMode="auto">
          <a:xfrm>
            <a:off x="7632701" y="2349500"/>
            <a:ext cx="2207684" cy="914400"/>
          </a:xfrm>
          <a:prstGeom prst="ellipse">
            <a:avLst/>
          </a:prstGeom>
          <a:solidFill>
            <a:srgbClr val="00FF00"/>
          </a:solidFill>
          <a:ln w="38100">
            <a:solidFill>
              <a:schemeClr val="tx1"/>
            </a:solidFill>
            <a:round/>
          </a:ln>
        </p:spPr>
        <p:txBody>
          <a:bodyPr wrap="none" anchor="ctr"/>
          <a:lstStyle/>
          <a:p>
            <a:pPr algn="ctr"/>
            <a:r>
              <a:rPr lang="zh-CN" altLang="en-US" sz="2400" b="1" dirty="0">
                <a:solidFill>
                  <a:srgbClr val="000000"/>
                </a:solidFill>
                <a:ea typeface="楷体_GB2312" panose="02010609030101010101" pitchFamily="49" charset="-122"/>
              </a:rPr>
              <a:t>隐瞒疾病</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022895" y="2007078"/>
            <a:ext cx="8534400" cy="537714"/>
          </a:xfrm>
        </p:spPr>
        <p:txBody>
          <a:bodyPr/>
          <a:lstStyle/>
          <a:p>
            <a:pPr>
              <a:buFont typeface="Wingdings 3" panose="05040102010807070707" pitchFamily="18" charset="2"/>
              <a:buNone/>
            </a:pPr>
            <a:r>
              <a:rPr lang="zh-CN" altLang="en-US" sz="2800" dirty="0"/>
              <a:t>  </a:t>
            </a:r>
            <a:r>
              <a:rPr lang="zh-CN" altLang="en-US" dirty="0">
                <a:solidFill>
                  <a:srgbClr val="C00000"/>
                </a:solidFill>
                <a:latin typeface="微软雅黑" panose="020B0503020204020204" pitchFamily="34" charset="-122"/>
                <a:ea typeface="微软雅黑" panose="020B0503020204020204" pitchFamily="34" charset="-122"/>
              </a:rPr>
              <a:t>经济发展的需要</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r>
              <a:rPr lang="en-US" altLang="zh-CN" sz="2400" dirty="0"/>
              <a:t>      </a:t>
            </a:r>
          </a:p>
          <a:p>
            <a:pPr>
              <a:buFont typeface="Wingdings 3" panose="05040102010807070707" pitchFamily="18" charset="2"/>
              <a:buNone/>
            </a:pPr>
            <a:r>
              <a:rPr lang="en-US" altLang="zh-CN" sz="2400" dirty="0"/>
              <a:t>      </a:t>
            </a:r>
            <a:endParaRPr lang="en-US" altLang="zh-CN" sz="2800" dirty="0"/>
          </a:p>
        </p:txBody>
      </p:sp>
      <p:sp>
        <p:nvSpPr>
          <p:cNvPr id="3" name="Rectangle 2"/>
          <p:cNvSpPr txBox="1">
            <a:spLocks noChangeArrowheads="1"/>
          </p:cNvSpPr>
          <p:nvPr/>
        </p:nvSpPr>
        <p:spPr>
          <a:xfrm>
            <a:off x="1496552" y="3283003"/>
            <a:ext cx="5324764"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2000" dirty="0">
                <a:latin typeface="微软雅黑" panose="020B0503020204020204" pitchFamily="34" charset="-122"/>
                <a:ea typeface="微软雅黑" panose="020B0503020204020204" pitchFamily="34" charset="-122"/>
              </a:rPr>
              <a:t>市场经济是法治经济，法治是最好的营商环境，民法是市场经济的基本法。</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市场主体、市场行为、利益归属、市场退出机制等都需要民法典规制。</a:t>
            </a:r>
            <a:endParaRPr lang="en-US" altLang="zh-CN" sz="2000" dirty="0">
              <a:latin typeface="微软雅黑" panose="020B0503020204020204" pitchFamily="34" charset="-122"/>
              <a:ea typeface="微软雅黑" panose="020B0503020204020204" pitchFamily="34" charset="-122"/>
            </a:endParaRPr>
          </a:p>
          <a:p>
            <a:pPr>
              <a:lnSpc>
                <a:spcPts val="2500"/>
              </a:lnSpc>
            </a:pPr>
            <a:r>
              <a:rPr lang="zh-CN" altLang="en-US" sz="2000" dirty="0">
                <a:latin typeface="微软雅黑" panose="020B0503020204020204" pitchFamily="34" charset="-122"/>
                <a:ea typeface="微软雅黑" panose="020B0503020204020204" pitchFamily="34" charset="-122"/>
              </a:rPr>
              <a:t>民商合一是我国民法的立法体例。</a:t>
            </a:r>
            <a:endParaRPr lang="en-US" altLang="zh-CN" sz="2000" dirty="0">
              <a:latin typeface="微软雅黑" panose="020B0503020204020204" pitchFamily="34" charset="-122"/>
              <a:ea typeface="微软雅黑" panose="020B0503020204020204" pitchFamily="34" charset="-122"/>
            </a:endParaRPr>
          </a:p>
          <a:p>
            <a:pPr>
              <a:lnSpc>
                <a:spcPts val="2500"/>
              </a:lnSpc>
            </a:pPr>
            <a:endParaRPr lang="zh-CN" altLang="en-US" sz="2000" dirty="0">
              <a:latin typeface="微软雅黑" panose="020B0503020204020204" pitchFamily="34" charset="-122"/>
              <a:ea typeface="微软雅黑" panose="020B0503020204020204" pitchFamily="34" charset="-122"/>
            </a:endParaRPr>
          </a:p>
          <a:p>
            <a:pPr>
              <a:lnSpc>
                <a:spcPts val="2500"/>
              </a:lnSpc>
            </a:pPr>
            <a:endParaRPr lang="en-US" altLang="zh-CN" sz="2000" dirty="0">
              <a:latin typeface="微软雅黑" panose="020B0503020204020204" pitchFamily="34" charset="-122"/>
              <a:ea typeface="微软雅黑" panose="020B0503020204020204" pitchFamily="34" charset="-122"/>
            </a:endParaRPr>
          </a:p>
        </p:txBody>
      </p:sp>
      <p:pic>
        <p:nvPicPr>
          <p:cNvPr id="30722" name="Picture 2" descr="https://timgsa.baidu.com/timg?image&amp;quality=80&amp;size=b9999_10000&amp;sec=1604895242165&amp;di=5a91be4cf70498f14236d36e8677abf3&amp;imgtype=0&amp;src=http%3A%2F%2Fwww.lunwenstudy.com%2Fuploads%2Fallimg%2F181112%2F34-1Q112135944E7.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735213" y="3188112"/>
            <a:ext cx="3112624" cy="2011739"/>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ChangeArrowheads="1"/>
          </p:cNvSpPr>
          <p:nvPr/>
        </p:nvSpPr>
        <p:spPr bwMode="auto">
          <a:xfrm>
            <a:off x="1678518" y="1052514"/>
            <a:ext cx="2978149"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家庭关系</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52227" name="Rectangle 3"/>
          <p:cNvSpPr>
            <a:spLocks noChangeArrowheads="1"/>
          </p:cNvSpPr>
          <p:nvPr/>
        </p:nvSpPr>
        <p:spPr bwMode="auto">
          <a:xfrm>
            <a:off x="897467" y="1816101"/>
            <a:ext cx="10972800" cy="4525963"/>
          </a:xfrm>
          <a:prstGeom prst="rect">
            <a:avLst/>
          </a:prstGeom>
          <a:noFill/>
          <a:ln w="9525">
            <a:noFill/>
            <a:miter lim="800000"/>
          </a:ln>
        </p:spPr>
        <p:txBody>
          <a:bodyPr/>
          <a:lstStyle/>
          <a:p>
            <a:pPr marL="342900" indent="-342900">
              <a:spcBef>
                <a:spcPct val="20000"/>
              </a:spcBef>
              <a:buFontTx/>
              <a:buChar char="•"/>
            </a:pPr>
            <a:endParaRPr lang="zh-CN" altLang="zh-CN" sz="3200">
              <a:solidFill>
                <a:srgbClr val="0000FF"/>
              </a:solidFill>
            </a:endParaRPr>
          </a:p>
        </p:txBody>
      </p:sp>
      <p:grpSp>
        <p:nvGrpSpPr>
          <p:cNvPr id="2" name="Group 6"/>
          <p:cNvGrpSpPr/>
          <p:nvPr/>
        </p:nvGrpSpPr>
        <p:grpSpPr bwMode="auto">
          <a:xfrm>
            <a:off x="2256367" y="2708275"/>
            <a:ext cx="7967133" cy="3240088"/>
            <a:chOff x="576" y="768"/>
            <a:chExt cx="4608" cy="3162"/>
          </a:xfrm>
        </p:grpSpPr>
        <p:sp>
          <p:nvSpPr>
            <p:cNvPr id="918535" name="Freeform 7"/>
            <p:cNvSpPr/>
            <p:nvPr/>
          </p:nvSpPr>
          <p:spPr bwMode="gray">
            <a:xfrm>
              <a:off x="3196" y="768"/>
              <a:ext cx="924" cy="728"/>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52231" name="AutoShape 8"/>
            <p:cNvSpPr>
              <a:spLocks noChangeArrowheads="1"/>
            </p:cNvSpPr>
            <p:nvPr/>
          </p:nvSpPr>
          <p:spPr bwMode="auto">
            <a:xfrm>
              <a:off x="2157" y="1671"/>
              <a:ext cx="1446" cy="1988"/>
            </a:xfrm>
            <a:prstGeom prst="roundRect">
              <a:avLst>
                <a:gd name="adj" fmla="val 4690"/>
              </a:avLst>
            </a:prstGeom>
            <a:noFill/>
            <a:ln w="57150">
              <a:solidFill>
                <a:schemeClr val="accent2"/>
              </a:solidFill>
              <a:round/>
            </a:ln>
          </p:spPr>
          <p:txBody>
            <a:bodyPr wrap="none" anchor="ctr"/>
            <a:lstStyle/>
            <a:p>
              <a:endParaRPr lang="zh-CN" altLang="zh-CN">
                <a:solidFill>
                  <a:srgbClr val="0000FF"/>
                </a:solidFill>
              </a:endParaRPr>
            </a:p>
          </p:txBody>
        </p:sp>
        <p:sp>
          <p:nvSpPr>
            <p:cNvPr id="918537" name="AutoShape 9"/>
            <p:cNvSpPr>
              <a:spLocks noChangeArrowheads="1"/>
            </p:cNvSpPr>
            <p:nvPr/>
          </p:nvSpPr>
          <p:spPr bwMode="gray">
            <a:xfrm>
              <a:off x="2305" y="1584"/>
              <a:ext cx="1173" cy="181"/>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ln>
            <a:effectLst/>
          </p:spPr>
          <p:txBody>
            <a:bodyPr wrap="none" anchor="ctr"/>
            <a:lstStyle/>
            <a:p>
              <a:pPr>
                <a:defRPr/>
              </a:pPr>
              <a:endParaRPr lang="zh-CN" altLang="en-US">
                <a:solidFill>
                  <a:srgbClr val="0000FF"/>
                </a:solidFill>
                <a:latin typeface="Arial" panose="020B0604020202020204" pitchFamily="34" charset="0"/>
              </a:endParaRPr>
            </a:p>
          </p:txBody>
        </p:sp>
        <p:sp>
          <p:nvSpPr>
            <p:cNvPr id="52233" name="AutoShape 10"/>
            <p:cNvSpPr>
              <a:spLocks noChangeArrowheads="1"/>
            </p:cNvSpPr>
            <p:nvPr/>
          </p:nvSpPr>
          <p:spPr bwMode="auto">
            <a:xfrm flipH="1">
              <a:off x="3360" y="1632"/>
              <a:ext cx="46" cy="91"/>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52234" name="AutoShape 11"/>
            <p:cNvSpPr>
              <a:spLocks noChangeArrowheads="1"/>
            </p:cNvSpPr>
            <p:nvPr/>
          </p:nvSpPr>
          <p:spPr bwMode="auto">
            <a:xfrm flipH="1">
              <a:off x="2358" y="1626"/>
              <a:ext cx="45" cy="91"/>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52235" name="AutoShape 12"/>
            <p:cNvSpPr>
              <a:spLocks noChangeArrowheads="1"/>
            </p:cNvSpPr>
            <p:nvPr/>
          </p:nvSpPr>
          <p:spPr bwMode="auto">
            <a:xfrm>
              <a:off x="3738" y="1355"/>
              <a:ext cx="1446" cy="1988"/>
            </a:xfrm>
            <a:prstGeom prst="roundRect">
              <a:avLst>
                <a:gd name="adj" fmla="val 4690"/>
              </a:avLst>
            </a:prstGeom>
            <a:noFill/>
            <a:ln w="57150">
              <a:solidFill>
                <a:schemeClr val="hlink"/>
              </a:solidFill>
              <a:round/>
            </a:ln>
          </p:spPr>
          <p:txBody>
            <a:bodyPr wrap="none" anchor="ctr"/>
            <a:lstStyle/>
            <a:p>
              <a:endParaRPr lang="zh-CN" altLang="zh-CN">
                <a:solidFill>
                  <a:srgbClr val="0000FF"/>
                </a:solidFill>
              </a:endParaRPr>
            </a:p>
          </p:txBody>
        </p:sp>
        <p:sp>
          <p:nvSpPr>
            <p:cNvPr id="918541" name="AutoShape 13"/>
            <p:cNvSpPr>
              <a:spLocks noChangeArrowheads="1"/>
            </p:cNvSpPr>
            <p:nvPr/>
          </p:nvSpPr>
          <p:spPr bwMode="gray">
            <a:xfrm>
              <a:off x="3874" y="1265"/>
              <a:ext cx="1174" cy="181"/>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ln>
            <a:effectLst/>
          </p:spPr>
          <p:txBody>
            <a:bodyPr wrap="none" anchor="ctr"/>
            <a:lstStyle/>
            <a:p>
              <a:pPr>
                <a:defRPr/>
              </a:pPr>
              <a:endParaRPr lang="zh-CN" altLang="en-US">
                <a:solidFill>
                  <a:srgbClr val="0000FF"/>
                </a:solidFill>
                <a:latin typeface="Arial" panose="020B0604020202020204" pitchFamily="34" charset="0"/>
              </a:endParaRPr>
            </a:p>
          </p:txBody>
        </p:sp>
        <p:sp>
          <p:nvSpPr>
            <p:cNvPr id="52237" name="AutoShape 14"/>
            <p:cNvSpPr>
              <a:spLocks noChangeArrowheads="1"/>
            </p:cNvSpPr>
            <p:nvPr/>
          </p:nvSpPr>
          <p:spPr bwMode="auto">
            <a:xfrm flipH="1">
              <a:off x="4936" y="1310"/>
              <a:ext cx="45" cy="90"/>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52238" name="AutoShape 15"/>
            <p:cNvSpPr>
              <a:spLocks noChangeArrowheads="1"/>
            </p:cNvSpPr>
            <p:nvPr/>
          </p:nvSpPr>
          <p:spPr bwMode="auto">
            <a:xfrm flipH="1">
              <a:off x="3939" y="1310"/>
              <a:ext cx="45" cy="90"/>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918544" name="Freeform 16"/>
            <p:cNvSpPr/>
            <p:nvPr/>
          </p:nvSpPr>
          <p:spPr bwMode="gray">
            <a:xfrm>
              <a:off x="1570" y="1084"/>
              <a:ext cx="924" cy="73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w="1270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52240" name="Text Box 17"/>
            <p:cNvSpPr txBox="1">
              <a:spLocks noChangeArrowheads="1"/>
            </p:cNvSpPr>
            <p:nvPr/>
          </p:nvSpPr>
          <p:spPr bwMode="gray">
            <a:xfrm>
              <a:off x="2466" y="1566"/>
              <a:ext cx="824" cy="300"/>
            </a:xfrm>
            <a:prstGeom prst="rect">
              <a:avLst/>
            </a:prstGeom>
            <a:noFill/>
            <a:ln w="9525" algn="ctr">
              <a:noFill/>
              <a:miter lim="800000"/>
            </a:ln>
          </p:spPr>
          <p:txBody>
            <a:bodyPr>
              <a:spAutoFit/>
            </a:bodyPr>
            <a:lstStyle/>
            <a:p>
              <a:pPr algn="ctr" eaLnBrk="0" hangingPunct="0"/>
              <a:endParaRPr lang="zh-CN" altLang="zh-CN" sz="1400">
                <a:solidFill>
                  <a:schemeClr val="bg1"/>
                </a:solidFill>
              </a:endParaRPr>
            </a:p>
          </p:txBody>
        </p:sp>
        <p:sp>
          <p:nvSpPr>
            <p:cNvPr id="52241" name="Text Box 18"/>
            <p:cNvSpPr txBox="1">
              <a:spLocks noChangeArrowheads="1"/>
            </p:cNvSpPr>
            <p:nvPr/>
          </p:nvSpPr>
          <p:spPr bwMode="gray">
            <a:xfrm>
              <a:off x="4404" y="1245"/>
              <a:ext cx="107" cy="300"/>
            </a:xfrm>
            <a:prstGeom prst="rect">
              <a:avLst/>
            </a:prstGeom>
            <a:noFill/>
            <a:ln w="9525" algn="ctr">
              <a:noFill/>
              <a:miter lim="800000"/>
            </a:ln>
          </p:spPr>
          <p:txBody>
            <a:bodyPr wrap="none">
              <a:spAutoFit/>
            </a:bodyPr>
            <a:lstStyle/>
            <a:p>
              <a:pPr algn="ctr" eaLnBrk="0" hangingPunct="0"/>
              <a:endParaRPr lang="zh-CN" altLang="zh-CN" sz="1400">
                <a:solidFill>
                  <a:srgbClr val="FFFFFF"/>
                </a:solidFill>
              </a:endParaRPr>
            </a:p>
          </p:txBody>
        </p:sp>
        <p:grpSp>
          <p:nvGrpSpPr>
            <p:cNvPr id="3" name="Group 19"/>
            <p:cNvGrpSpPr/>
            <p:nvPr/>
          </p:nvGrpSpPr>
          <p:grpSpPr bwMode="auto">
            <a:xfrm>
              <a:off x="576" y="1758"/>
              <a:ext cx="1446" cy="2172"/>
              <a:chOff x="576" y="1758"/>
              <a:chExt cx="1446" cy="2172"/>
            </a:xfrm>
          </p:grpSpPr>
          <p:sp>
            <p:nvSpPr>
              <p:cNvPr id="52245" name="AutoShape 20"/>
              <p:cNvSpPr>
                <a:spLocks noChangeArrowheads="1"/>
              </p:cNvSpPr>
              <p:nvPr/>
            </p:nvSpPr>
            <p:spPr bwMode="auto">
              <a:xfrm>
                <a:off x="576" y="1942"/>
                <a:ext cx="1446" cy="1988"/>
              </a:xfrm>
              <a:prstGeom prst="roundRect">
                <a:avLst>
                  <a:gd name="adj" fmla="val 4690"/>
                </a:avLst>
              </a:prstGeom>
              <a:noFill/>
              <a:ln w="57150">
                <a:solidFill>
                  <a:schemeClr val="folHlink"/>
                </a:solidFill>
                <a:round/>
              </a:ln>
            </p:spPr>
            <p:txBody>
              <a:bodyPr wrap="none" anchor="ctr"/>
              <a:lstStyle/>
              <a:p>
                <a:endParaRPr lang="zh-CN" altLang="zh-CN">
                  <a:solidFill>
                    <a:srgbClr val="0000FF"/>
                  </a:solidFill>
                </a:endParaRPr>
              </a:p>
            </p:txBody>
          </p:sp>
          <p:sp>
            <p:nvSpPr>
              <p:cNvPr id="918549" name="AutoShape 21"/>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ln>
              <a:effectLst/>
            </p:spPr>
            <p:txBody>
              <a:bodyPr wrap="none" anchor="ctr"/>
              <a:lstStyle/>
              <a:p>
                <a:pPr>
                  <a:defRPr/>
                </a:pPr>
                <a:endParaRPr lang="zh-CN" altLang="en-US">
                  <a:solidFill>
                    <a:srgbClr val="0000FF"/>
                  </a:solidFill>
                  <a:latin typeface="Arial" panose="020B0604020202020204" pitchFamily="34" charset="0"/>
                </a:endParaRPr>
              </a:p>
            </p:txBody>
          </p:sp>
          <p:sp>
            <p:nvSpPr>
              <p:cNvPr id="52247" name="AutoShape 22"/>
              <p:cNvSpPr>
                <a:spLocks noChangeArrowheads="1"/>
              </p:cNvSpPr>
              <p:nvPr/>
            </p:nvSpPr>
            <p:spPr bwMode="auto">
              <a:xfrm flipH="1">
                <a:off x="1773" y="1897"/>
                <a:ext cx="45" cy="91"/>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52248" name="AutoShape 23"/>
              <p:cNvSpPr>
                <a:spLocks noChangeArrowheads="1"/>
              </p:cNvSpPr>
              <p:nvPr/>
            </p:nvSpPr>
            <p:spPr bwMode="auto">
              <a:xfrm flipH="1">
                <a:off x="776" y="1897"/>
                <a:ext cx="46" cy="91"/>
              </a:xfrm>
              <a:prstGeom prst="octagon">
                <a:avLst>
                  <a:gd name="adj" fmla="val 29287"/>
                </a:avLst>
              </a:prstGeom>
              <a:solidFill>
                <a:schemeClr val="bg1"/>
              </a:solidFill>
              <a:ln w="9525">
                <a:noFill/>
                <a:miter lim="800000"/>
              </a:ln>
            </p:spPr>
            <p:txBody>
              <a:bodyPr wrap="none" anchor="ctr"/>
              <a:lstStyle/>
              <a:p>
                <a:endParaRPr lang="zh-CN" altLang="zh-CN">
                  <a:solidFill>
                    <a:srgbClr val="0000FF"/>
                  </a:solidFill>
                </a:endParaRPr>
              </a:p>
            </p:txBody>
          </p:sp>
          <p:sp>
            <p:nvSpPr>
              <p:cNvPr id="52249" name="Text Box 24"/>
              <p:cNvSpPr txBox="1">
                <a:spLocks noChangeArrowheads="1"/>
              </p:cNvSpPr>
              <p:nvPr/>
            </p:nvSpPr>
            <p:spPr bwMode="gray">
              <a:xfrm>
                <a:off x="1236" y="1758"/>
                <a:ext cx="107" cy="390"/>
              </a:xfrm>
              <a:prstGeom prst="rect">
                <a:avLst/>
              </a:prstGeom>
              <a:noFill/>
              <a:ln w="9525" algn="ctr">
                <a:noFill/>
                <a:miter lim="800000"/>
              </a:ln>
            </p:spPr>
            <p:txBody>
              <a:bodyPr wrap="none">
                <a:spAutoFit/>
              </a:bodyPr>
              <a:lstStyle/>
              <a:p>
                <a:pPr algn="ctr" eaLnBrk="0" hangingPunct="0"/>
                <a:endParaRPr lang="zh-CN" altLang="zh-CN" sz="2000" b="1">
                  <a:solidFill>
                    <a:srgbClr val="0000FF"/>
                  </a:solidFill>
                  <a:latin typeface="楷体_GB2312" panose="02010609030101010101" pitchFamily="49" charset="-122"/>
                  <a:ea typeface="楷体_GB2312" panose="02010609030101010101" pitchFamily="49" charset="-122"/>
                </a:endParaRPr>
              </a:p>
            </p:txBody>
          </p:sp>
          <p:sp>
            <p:nvSpPr>
              <p:cNvPr id="52250" name="Text Box 25"/>
              <p:cNvSpPr txBox="1">
                <a:spLocks noChangeArrowheads="1"/>
              </p:cNvSpPr>
              <p:nvPr/>
            </p:nvSpPr>
            <p:spPr bwMode="auto">
              <a:xfrm>
                <a:off x="624" y="2107"/>
                <a:ext cx="1344" cy="804"/>
              </a:xfrm>
              <a:prstGeom prst="rect">
                <a:avLst/>
              </a:prstGeom>
              <a:noFill/>
              <a:ln w="9525" algn="ctr">
                <a:noFill/>
                <a:miter lim="800000"/>
              </a:ln>
            </p:spPr>
            <p:txBody>
              <a:bodyPr>
                <a:spAutoFit/>
              </a:bodyPr>
              <a:lstStyle/>
              <a:p>
                <a:pPr eaLnBrk="0" hangingPunct="0"/>
                <a:endParaRPr lang="en-US" altLang="zh-CN" sz="2000" b="1">
                  <a:solidFill>
                    <a:srgbClr val="0000FF"/>
                  </a:solidFill>
                  <a:ea typeface="楷体_GB2312" panose="02010609030101010101" pitchFamily="49" charset="-122"/>
                </a:endParaRPr>
              </a:p>
              <a:p>
                <a:pPr algn="ctr" eaLnBrk="0" hangingPunct="0"/>
                <a:r>
                  <a:rPr lang="en-US" altLang="zh-CN" sz="2000" b="1">
                    <a:solidFill>
                      <a:srgbClr val="0000FF"/>
                    </a:solidFill>
                    <a:ea typeface="楷体_GB2312" panose="02010609030101010101" pitchFamily="49" charset="-122"/>
                  </a:rPr>
                  <a:t> </a:t>
                </a:r>
                <a:r>
                  <a:rPr lang="zh-CN" altLang="en-US" sz="2800" b="1">
                    <a:solidFill>
                      <a:srgbClr val="0000FF"/>
                    </a:solidFill>
                    <a:ea typeface="楷体_GB2312" panose="02010609030101010101" pitchFamily="49" charset="-122"/>
                  </a:rPr>
                  <a:t>夫妻关系</a:t>
                </a:r>
              </a:p>
            </p:txBody>
          </p:sp>
        </p:grpSp>
        <p:sp>
          <p:nvSpPr>
            <p:cNvPr id="52243" name="Text Box 26"/>
            <p:cNvSpPr txBox="1">
              <a:spLocks noChangeArrowheads="1"/>
            </p:cNvSpPr>
            <p:nvPr/>
          </p:nvSpPr>
          <p:spPr bwMode="auto">
            <a:xfrm>
              <a:off x="2208" y="1818"/>
              <a:ext cx="1344" cy="1221"/>
            </a:xfrm>
            <a:prstGeom prst="rect">
              <a:avLst/>
            </a:prstGeom>
            <a:noFill/>
            <a:ln w="9525" algn="ctr">
              <a:noFill/>
              <a:miter lim="800000"/>
            </a:ln>
          </p:spPr>
          <p:txBody>
            <a:bodyPr>
              <a:spAutoFit/>
            </a:bodyPr>
            <a:lstStyle/>
            <a:p>
              <a:pPr eaLnBrk="0" hangingPunct="0"/>
              <a:endParaRPr lang="en-US" altLang="zh-CN" sz="2000" b="1">
                <a:solidFill>
                  <a:srgbClr val="0000FF"/>
                </a:solidFill>
                <a:ea typeface="楷体_GB2312" panose="02010609030101010101" pitchFamily="49" charset="-122"/>
              </a:endParaRPr>
            </a:p>
            <a:p>
              <a:pPr algn="ctr" eaLnBrk="0" hangingPunct="0"/>
              <a:r>
                <a:rPr lang="zh-CN" altLang="en-US" sz="2800" b="1">
                  <a:solidFill>
                    <a:srgbClr val="0000FF"/>
                  </a:solidFill>
                  <a:ea typeface="楷体_GB2312" panose="02010609030101010101" pitchFamily="49" charset="-122"/>
                </a:rPr>
                <a:t>父母子女</a:t>
              </a:r>
            </a:p>
            <a:p>
              <a:pPr algn="ctr" eaLnBrk="0" hangingPunct="0"/>
              <a:r>
                <a:rPr lang="zh-CN" altLang="en-US" sz="2800" b="1">
                  <a:solidFill>
                    <a:srgbClr val="0000FF"/>
                  </a:solidFill>
                  <a:ea typeface="楷体_GB2312" panose="02010609030101010101" pitchFamily="49" charset="-122"/>
                </a:rPr>
                <a:t>关系</a:t>
              </a:r>
            </a:p>
          </p:txBody>
        </p:sp>
        <p:sp>
          <p:nvSpPr>
            <p:cNvPr id="52244" name="Text Box 27"/>
            <p:cNvSpPr txBox="1">
              <a:spLocks noChangeArrowheads="1"/>
            </p:cNvSpPr>
            <p:nvPr/>
          </p:nvSpPr>
          <p:spPr bwMode="auto">
            <a:xfrm>
              <a:off x="3792" y="1482"/>
              <a:ext cx="1344" cy="1221"/>
            </a:xfrm>
            <a:prstGeom prst="rect">
              <a:avLst/>
            </a:prstGeom>
            <a:noFill/>
            <a:ln w="9525" algn="ctr">
              <a:noFill/>
              <a:miter lim="800000"/>
            </a:ln>
          </p:spPr>
          <p:txBody>
            <a:bodyPr>
              <a:spAutoFit/>
            </a:bodyPr>
            <a:lstStyle/>
            <a:p>
              <a:pPr eaLnBrk="0" hangingPunct="0"/>
              <a:endParaRPr lang="en-US" altLang="zh-CN" sz="2000" b="1">
                <a:solidFill>
                  <a:srgbClr val="0000FF"/>
                </a:solidFill>
                <a:ea typeface="楷体_GB2312" panose="02010609030101010101" pitchFamily="49" charset="-122"/>
              </a:endParaRPr>
            </a:p>
            <a:p>
              <a:pPr algn="ctr" eaLnBrk="0" hangingPunct="0"/>
              <a:r>
                <a:rPr lang="zh-CN" altLang="en-US" sz="2800" b="1">
                  <a:solidFill>
                    <a:srgbClr val="0000FF"/>
                  </a:solidFill>
                  <a:ea typeface="楷体_GB2312" panose="02010609030101010101" pitchFamily="49" charset="-122"/>
                </a:rPr>
                <a:t>其他家庭</a:t>
              </a:r>
            </a:p>
            <a:p>
              <a:pPr algn="ctr" eaLnBrk="0" hangingPunct="0"/>
              <a:r>
                <a:rPr lang="zh-CN" altLang="en-US" sz="2800" b="1">
                  <a:solidFill>
                    <a:srgbClr val="0000FF"/>
                  </a:solidFill>
                  <a:ea typeface="楷体_GB2312" panose="02010609030101010101" pitchFamily="49" charset="-122"/>
                </a:rPr>
                <a:t>成员关系</a:t>
              </a:r>
            </a:p>
          </p:txBody>
        </p:sp>
      </p:grpSp>
      <p:sp>
        <p:nvSpPr>
          <p:cNvPr id="52229" name="Oval 28"/>
          <p:cNvSpPr>
            <a:spLocks noChangeArrowheads="1"/>
          </p:cNvSpPr>
          <p:nvPr/>
        </p:nvSpPr>
        <p:spPr bwMode="auto">
          <a:xfrm>
            <a:off x="2446867" y="2133600"/>
            <a:ext cx="2112433" cy="914400"/>
          </a:xfrm>
          <a:prstGeom prst="ellipse">
            <a:avLst/>
          </a:prstGeom>
          <a:solidFill>
            <a:srgbClr val="FFCCCC"/>
          </a:solidFill>
          <a:ln w="9525">
            <a:solidFill>
              <a:schemeClr val="tx1"/>
            </a:solidFill>
            <a:round/>
          </a:ln>
        </p:spPr>
        <p:txBody>
          <a:bodyPr wrap="none" anchor="ctr"/>
          <a:lstStyle/>
          <a:p>
            <a:pPr algn="ctr"/>
            <a:r>
              <a:rPr lang="zh-CN" altLang="en-US" sz="2800" b="1">
                <a:solidFill>
                  <a:schemeClr val="tx2"/>
                </a:solidFill>
                <a:ea typeface="楷体_GB2312" panose="02010609030101010101" pitchFamily="49" charset="-122"/>
              </a:rPr>
              <a:t>三种关系</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678518" y="3573464"/>
            <a:ext cx="2607733" cy="2770187"/>
            <a:chOff x="720" y="1998"/>
            <a:chExt cx="1440" cy="1680"/>
          </a:xfrm>
        </p:grpSpPr>
        <p:sp>
          <p:nvSpPr>
            <p:cNvPr id="53262" name="AutoShape 3"/>
            <p:cNvSpPr>
              <a:spLocks noChangeArrowheads="1"/>
            </p:cNvSpPr>
            <p:nvPr/>
          </p:nvSpPr>
          <p:spPr bwMode="auto">
            <a:xfrm>
              <a:off x="720" y="1998"/>
              <a:ext cx="1440" cy="1680"/>
            </a:xfrm>
            <a:prstGeom prst="roundRect">
              <a:avLst>
                <a:gd name="adj" fmla="val 16667"/>
              </a:avLst>
            </a:prstGeom>
            <a:solidFill>
              <a:srgbClr val="FFCCCC"/>
            </a:solidFill>
            <a:ln w="38100">
              <a:solidFill>
                <a:schemeClr val="tx1"/>
              </a:solidFill>
              <a:round/>
            </a:ln>
          </p:spPr>
          <p:txBody>
            <a:bodyPr wrap="none" anchor="ctr"/>
            <a:lstStyle/>
            <a:p>
              <a:pPr algn="ctr" eaLnBrk="0" hangingPunct="0"/>
              <a:endParaRPr lang="zh-CN" altLang="zh-CN">
                <a:solidFill>
                  <a:srgbClr val="0000FF"/>
                </a:solidFill>
                <a:latin typeface="Verdana" panose="020B0604030504040204" pitchFamily="34" charset="0"/>
              </a:endParaRPr>
            </a:p>
          </p:txBody>
        </p:sp>
        <p:sp>
          <p:nvSpPr>
            <p:cNvPr id="53263" name="Text Box 4"/>
            <p:cNvSpPr txBox="1">
              <a:spLocks noChangeArrowheads="1"/>
            </p:cNvSpPr>
            <p:nvPr/>
          </p:nvSpPr>
          <p:spPr bwMode="auto">
            <a:xfrm>
              <a:off x="780" y="2124"/>
              <a:ext cx="1284" cy="185"/>
            </a:xfrm>
            <a:prstGeom prst="rect">
              <a:avLst/>
            </a:prstGeom>
            <a:solidFill>
              <a:srgbClr val="FFCCCC"/>
            </a:solidFill>
            <a:ln w="9525">
              <a:noFill/>
              <a:miter lim="800000"/>
            </a:ln>
          </p:spPr>
          <p:txBody>
            <a:bodyPr>
              <a:spAutoFit/>
            </a:bodyPr>
            <a:lstStyle/>
            <a:p>
              <a:pPr eaLnBrk="0" hangingPunct="0"/>
              <a:endParaRPr lang="zh-CN" altLang="zh-CN" sz="1400">
                <a:solidFill>
                  <a:srgbClr val="000000"/>
                </a:solidFill>
              </a:endParaRPr>
            </a:p>
          </p:txBody>
        </p:sp>
      </p:grpSp>
      <p:sp>
        <p:nvSpPr>
          <p:cNvPr id="920581" name="Rectangle 5"/>
          <p:cNvSpPr>
            <a:spLocks noChangeArrowheads="1"/>
          </p:cNvSpPr>
          <p:nvPr/>
        </p:nvSpPr>
        <p:spPr bwMode="auto">
          <a:xfrm>
            <a:off x="4464051" y="1125539"/>
            <a:ext cx="2783416"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夫妻关系</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53252" name="Rectangle 6"/>
          <p:cNvSpPr>
            <a:spLocks noChangeArrowheads="1"/>
          </p:cNvSpPr>
          <p:nvPr/>
        </p:nvSpPr>
        <p:spPr bwMode="auto">
          <a:xfrm>
            <a:off x="1583267" y="3789364"/>
            <a:ext cx="2688167" cy="2376487"/>
          </a:xfrm>
          <a:prstGeom prst="rect">
            <a:avLst/>
          </a:prstGeom>
          <a:noFill/>
          <a:ln w="9525">
            <a:noFill/>
            <a:miter lim="800000"/>
          </a:ln>
        </p:spPr>
        <p:txBody>
          <a:bodyPr/>
          <a:lstStyle/>
          <a:p>
            <a:pPr marL="342900" indent="-342900">
              <a:spcBef>
                <a:spcPct val="20000"/>
              </a:spcBef>
            </a:pPr>
            <a:r>
              <a:rPr lang="en-US" altLang="zh-CN" b="1">
                <a:solidFill>
                  <a:srgbClr val="000000"/>
                </a:solidFill>
                <a:ea typeface="楷体_GB2312" panose="02010609030101010101" pitchFamily="49" charset="-122"/>
              </a:rPr>
              <a:t>     </a:t>
            </a:r>
            <a:r>
              <a:rPr lang="zh-CN" altLang="en-US" b="1">
                <a:solidFill>
                  <a:srgbClr val="000000"/>
                </a:solidFill>
                <a:ea typeface="楷体_GB2312" panose="02010609030101010101" pitchFamily="49" charset="-122"/>
              </a:rPr>
              <a:t>夫妻双方与其人身不可分离而没有直接经济内容的在人格、身份、地位以及生育等方面的权利与义务关系</a:t>
            </a:r>
          </a:p>
        </p:txBody>
      </p:sp>
      <p:sp>
        <p:nvSpPr>
          <p:cNvPr id="920584" name="Freeform 8"/>
          <p:cNvSpPr/>
          <p:nvPr/>
        </p:nvSpPr>
        <p:spPr bwMode="gray">
          <a:xfrm>
            <a:off x="4368801" y="2205038"/>
            <a:ext cx="1030817" cy="12954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53254" name="AutoShape 9"/>
          <p:cNvSpPr>
            <a:spLocks noChangeAspect="1" noChangeArrowheads="1" noTextEdit="1"/>
          </p:cNvSpPr>
          <p:nvPr/>
        </p:nvSpPr>
        <p:spPr bwMode="gray">
          <a:xfrm flipH="1">
            <a:off x="6864351" y="2708275"/>
            <a:ext cx="1640416" cy="1828800"/>
          </a:xfrm>
          <a:prstGeom prst="rect">
            <a:avLst/>
          </a:prstGeom>
          <a:noFill/>
          <a:ln w="9525">
            <a:noFill/>
            <a:miter lim="800000"/>
          </a:ln>
        </p:spPr>
        <p:txBody>
          <a:bodyPr/>
          <a:lstStyle/>
          <a:p>
            <a:endParaRPr lang="zh-CN" altLang="en-US"/>
          </a:p>
        </p:txBody>
      </p:sp>
      <p:grpSp>
        <p:nvGrpSpPr>
          <p:cNvPr id="3" name="Group 10"/>
          <p:cNvGrpSpPr/>
          <p:nvPr/>
        </p:nvGrpSpPr>
        <p:grpSpPr bwMode="auto">
          <a:xfrm>
            <a:off x="7535334" y="3573464"/>
            <a:ext cx="2688167" cy="2770187"/>
            <a:chOff x="3504" y="1998"/>
            <a:chExt cx="1440" cy="1680"/>
          </a:xfrm>
        </p:grpSpPr>
        <p:sp>
          <p:nvSpPr>
            <p:cNvPr id="53260" name="AutoShape 11"/>
            <p:cNvSpPr>
              <a:spLocks noChangeArrowheads="1"/>
            </p:cNvSpPr>
            <p:nvPr/>
          </p:nvSpPr>
          <p:spPr bwMode="auto">
            <a:xfrm>
              <a:off x="3504" y="1998"/>
              <a:ext cx="1440" cy="1680"/>
            </a:xfrm>
            <a:prstGeom prst="roundRect">
              <a:avLst>
                <a:gd name="adj" fmla="val 16667"/>
              </a:avLst>
            </a:prstGeom>
            <a:solidFill>
              <a:srgbClr val="66FF66"/>
            </a:solidFill>
            <a:ln w="38100">
              <a:solidFill>
                <a:schemeClr val="tx1"/>
              </a:solidFill>
              <a:round/>
            </a:ln>
          </p:spPr>
          <p:txBody>
            <a:bodyPr wrap="none" anchor="ctr"/>
            <a:lstStyle/>
            <a:p>
              <a:pPr algn="ctr" eaLnBrk="0" hangingPunct="0"/>
              <a:endParaRPr lang="zh-CN" altLang="zh-CN">
                <a:solidFill>
                  <a:srgbClr val="0000FF"/>
                </a:solidFill>
                <a:latin typeface="Verdana" panose="020B0604030504040204" pitchFamily="34" charset="0"/>
              </a:endParaRPr>
            </a:p>
          </p:txBody>
        </p:sp>
        <p:sp>
          <p:nvSpPr>
            <p:cNvPr id="53261" name="Text Box 12"/>
            <p:cNvSpPr txBox="1">
              <a:spLocks noChangeArrowheads="1"/>
            </p:cNvSpPr>
            <p:nvPr/>
          </p:nvSpPr>
          <p:spPr bwMode="auto">
            <a:xfrm>
              <a:off x="3600" y="2124"/>
              <a:ext cx="1284" cy="185"/>
            </a:xfrm>
            <a:prstGeom prst="rect">
              <a:avLst/>
            </a:prstGeom>
            <a:solidFill>
              <a:srgbClr val="66FF66"/>
            </a:solidFill>
            <a:ln w="9525">
              <a:noFill/>
              <a:miter lim="800000"/>
            </a:ln>
          </p:spPr>
          <p:txBody>
            <a:bodyPr>
              <a:spAutoFit/>
            </a:bodyPr>
            <a:lstStyle/>
            <a:p>
              <a:pPr eaLnBrk="0" hangingPunct="0"/>
              <a:endParaRPr lang="zh-CN" altLang="zh-CN" sz="1400">
                <a:solidFill>
                  <a:srgbClr val="000000"/>
                </a:solidFill>
              </a:endParaRPr>
            </a:p>
          </p:txBody>
        </p:sp>
      </p:grpSp>
      <p:sp>
        <p:nvSpPr>
          <p:cNvPr id="920589" name="Freeform 13"/>
          <p:cNvSpPr/>
          <p:nvPr/>
        </p:nvSpPr>
        <p:spPr bwMode="gray">
          <a:xfrm flipH="1">
            <a:off x="6288617" y="2205038"/>
            <a:ext cx="1030816" cy="12954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53257" name="Rectangle 14"/>
          <p:cNvSpPr>
            <a:spLocks noChangeArrowheads="1"/>
          </p:cNvSpPr>
          <p:nvPr/>
        </p:nvSpPr>
        <p:spPr bwMode="auto">
          <a:xfrm>
            <a:off x="7344834" y="3933826"/>
            <a:ext cx="2688167" cy="1223963"/>
          </a:xfrm>
          <a:prstGeom prst="rect">
            <a:avLst/>
          </a:prstGeom>
          <a:noFill/>
          <a:ln w="9525">
            <a:noFill/>
            <a:miter lim="800000"/>
          </a:ln>
        </p:spPr>
        <p:txBody>
          <a:bodyPr/>
          <a:lstStyle/>
          <a:p>
            <a:pPr marL="342900" indent="-342900">
              <a:spcBef>
                <a:spcPct val="20000"/>
              </a:spcBef>
            </a:pPr>
            <a:r>
              <a:rPr lang="en-US" altLang="zh-CN" b="1">
                <a:solidFill>
                  <a:srgbClr val="000000"/>
                </a:solidFill>
                <a:ea typeface="楷体_GB2312" panose="02010609030101010101" pitchFamily="49" charset="-122"/>
              </a:rPr>
              <a:t>     </a:t>
            </a:r>
            <a:r>
              <a:rPr lang="zh-CN" altLang="en-US" b="1">
                <a:solidFill>
                  <a:srgbClr val="000000"/>
                </a:solidFill>
                <a:ea typeface="楷体_GB2312" panose="02010609030101010101" pitchFamily="49" charset="-122"/>
              </a:rPr>
              <a:t>夫妻双方在财产、扶养和继承等方面的权利与义务关系</a:t>
            </a:r>
          </a:p>
        </p:txBody>
      </p:sp>
      <p:sp>
        <p:nvSpPr>
          <p:cNvPr id="53258" name="Oval 15"/>
          <p:cNvSpPr>
            <a:spLocks noChangeArrowheads="1"/>
          </p:cNvSpPr>
          <p:nvPr/>
        </p:nvSpPr>
        <p:spPr bwMode="auto">
          <a:xfrm>
            <a:off x="1775884" y="2349500"/>
            <a:ext cx="2207683" cy="914400"/>
          </a:xfrm>
          <a:prstGeom prst="ellipse">
            <a:avLst/>
          </a:prstGeom>
          <a:solidFill>
            <a:srgbClr val="FFCCCC"/>
          </a:solidFill>
          <a:ln w="38100">
            <a:solidFill>
              <a:schemeClr val="tx1"/>
            </a:solidFill>
            <a:round/>
          </a:ln>
        </p:spPr>
        <p:txBody>
          <a:bodyPr wrap="none" anchor="ctr"/>
          <a:lstStyle/>
          <a:p>
            <a:pPr algn="ctr"/>
            <a:r>
              <a:rPr lang="zh-CN" altLang="en-US" sz="2400" b="1">
                <a:solidFill>
                  <a:srgbClr val="000000"/>
                </a:solidFill>
                <a:ea typeface="楷体_GB2312" panose="02010609030101010101" pitchFamily="49" charset="-122"/>
              </a:rPr>
              <a:t>人身关系</a:t>
            </a:r>
          </a:p>
        </p:txBody>
      </p:sp>
      <p:sp>
        <p:nvSpPr>
          <p:cNvPr id="53259" name="Oval 16"/>
          <p:cNvSpPr>
            <a:spLocks noChangeArrowheads="1"/>
          </p:cNvSpPr>
          <p:nvPr/>
        </p:nvSpPr>
        <p:spPr bwMode="auto">
          <a:xfrm>
            <a:off x="7632701" y="2349500"/>
            <a:ext cx="2207684" cy="914400"/>
          </a:xfrm>
          <a:prstGeom prst="ellipse">
            <a:avLst/>
          </a:prstGeom>
          <a:solidFill>
            <a:srgbClr val="00FF00"/>
          </a:solidFill>
          <a:ln w="38100">
            <a:solidFill>
              <a:schemeClr val="tx1"/>
            </a:solidFill>
            <a:round/>
          </a:ln>
        </p:spPr>
        <p:txBody>
          <a:bodyPr wrap="none" anchor="ctr"/>
          <a:lstStyle/>
          <a:p>
            <a:pPr algn="ctr"/>
            <a:r>
              <a:rPr lang="zh-CN" altLang="en-US" sz="2400" b="1">
                <a:solidFill>
                  <a:srgbClr val="000000"/>
                </a:solidFill>
                <a:ea typeface="楷体_GB2312" panose="02010609030101010101" pitchFamily="49" charset="-122"/>
              </a:rPr>
              <a:t>财产关系</a:t>
            </a: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ChangeArrowheads="1"/>
          </p:cNvSpPr>
          <p:nvPr/>
        </p:nvSpPr>
        <p:spPr bwMode="auto">
          <a:xfrm>
            <a:off x="1295401" y="1052514"/>
            <a:ext cx="4127500"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父母子女关系</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54275" name="Rectangle 3"/>
          <p:cNvSpPr>
            <a:spLocks noChangeArrowheads="1"/>
          </p:cNvSpPr>
          <p:nvPr/>
        </p:nvSpPr>
        <p:spPr bwMode="auto">
          <a:xfrm>
            <a:off x="897467" y="1816101"/>
            <a:ext cx="10972800" cy="4525963"/>
          </a:xfrm>
          <a:prstGeom prst="rect">
            <a:avLst/>
          </a:prstGeom>
          <a:noFill/>
          <a:ln w="9525">
            <a:noFill/>
            <a:miter lim="800000"/>
          </a:ln>
        </p:spPr>
        <p:txBody>
          <a:bodyPr/>
          <a:lstStyle/>
          <a:p>
            <a:pPr marL="342900" indent="-342900">
              <a:spcBef>
                <a:spcPct val="20000"/>
              </a:spcBef>
              <a:buFontTx/>
              <a:buChar char="•"/>
            </a:pPr>
            <a:endParaRPr lang="zh-CN" altLang="zh-CN" sz="3200">
              <a:solidFill>
                <a:srgbClr val="0000FF"/>
              </a:solidFill>
            </a:endParaRPr>
          </a:p>
        </p:txBody>
      </p:sp>
      <p:sp>
        <p:nvSpPr>
          <p:cNvPr id="910340" name="Rectangle 4"/>
          <p:cNvSpPr>
            <a:spLocks noChangeArrowheads="1"/>
          </p:cNvSpPr>
          <p:nvPr/>
        </p:nvSpPr>
        <p:spPr bwMode="auto">
          <a:xfrm>
            <a:off x="1200151" y="2924176"/>
            <a:ext cx="7008283" cy="3311525"/>
          </a:xfrm>
          <a:prstGeom prst="rect">
            <a:avLst/>
          </a:prstGeom>
          <a:noFill/>
          <a:ln w="9525">
            <a:noFill/>
            <a:miter lim="800000"/>
          </a:ln>
        </p:spPr>
        <p:txBody>
          <a:bodyPr/>
          <a:lstStyle/>
          <a:p>
            <a:pPr marL="342900" indent="-342900">
              <a:spcBef>
                <a:spcPct val="20000"/>
              </a:spcBef>
              <a:buFontTx/>
              <a:buChar char="•"/>
            </a:pPr>
            <a:r>
              <a:rPr lang="zh-CN" altLang="en-US" sz="2000" b="1">
                <a:ea typeface="楷体_GB2312" panose="02010609030101010101" pitchFamily="49" charset="-122"/>
              </a:rPr>
              <a:t>父母对子女有</a:t>
            </a:r>
            <a:r>
              <a:rPr lang="zh-CN" altLang="en-US" sz="2000" b="1">
                <a:solidFill>
                  <a:srgbClr val="FF0000"/>
                </a:solidFill>
                <a:ea typeface="楷体_GB2312" panose="02010609030101010101" pitchFamily="49" charset="-122"/>
              </a:rPr>
              <a:t>抚养教育</a:t>
            </a:r>
            <a:r>
              <a:rPr lang="zh-CN" altLang="en-US" sz="2000" b="1">
                <a:ea typeface="楷体_GB2312" panose="02010609030101010101" pitchFamily="49" charset="-122"/>
              </a:rPr>
              <a:t>的义务，有管教和保护未成年子女的权利和义务，同时是未成年子女的法定代理人和监护人；</a:t>
            </a:r>
          </a:p>
          <a:p>
            <a:pPr marL="342900" indent="-342900">
              <a:spcBef>
                <a:spcPct val="20000"/>
              </a:spcBef>
              <a:buFontTx/>
              <a:buChar char="•"/>
            </a:pPr>
            <a:r>
              <a:rPr lang="zh-CN" altLang="en-US" sz="2000" b="1">
                <a:ea typeface="楷体_GB2312" panose="02010609030101010101" pitchFamily="49" charset="-122"/>
              </a:rPr>
              <a:t>子女对父母有</a:t>
            </a:r>
            <a:r>
              <a:rPr lang="zh-CN" altLang="en-US" sz="2000" b="1">
                <a:solidFill>
                  <a:srgbClr val="FF0000"/>
                </a:solidFill>
                <a:ea typeface="楷体_GB2312" panose="02010609030101010101" pitchFamily="49" charset="-122"/>
              </a:rPr>
              <a:t>赡养扶助</a:t>
            </a:r>
            <a:r>
              <a:rPr lang="zh-CN" altLang="en-US" sz="2000" b="1">
                <a:ea typeface="楷体_GB2312" panose="02010609030101010101" pitchFamily="49" charset="-122"/>
              </a:rPr>
              <a:t>的义务，即经济上的必要帮助和精神上的关心照顾，这种义务是无条件的；</a:t>
            </a:r>
          </a:p>
          <a:p>
            <a:pPr marL="342900" indent="-342900">
              <a:spcBef>
                <a:spcPct val="20000"/>
              </a:spcBef>
              <a:buFontTx/>
              <a:buChar char="•"/>
            </a:pPr>
            <a:r>
              <a:rPr lang="zh-CN" altLang="en-US" sz="2000" b="1">
                <a:ea typeface="楷体_GB2312" panose="02010609030101010101" pitchFamily="49" charset="-122"/>
              </a:rPr>
              <a:t>父母与子女间有相互</a:t>
            </a:r>
            <a:r>
              <a:rPr lang="zh-CN" altLang="en-US" sz="2000" b="1">
                <a:solidFill>
                  <a:srgbClr val="FF0000"/>
                </a:solidFill>
                <a:ea typeface="楷体_GB2312" panose="02010609030101010101" pitchFamily="49" charset="-122"/>
              </a:rPr>
              <a:t>继承遗产</a:t>
            </a:r>
            <a:r>
              <a:rPr lang="zh-CN" altLang="en-US" sz="2000" b="1">
                <a:ea typeface="楷体_GB2312" panose="02010609030101010101" pitchFamily="49" charset="-122"/>
              </a:rPr>
              <a:t>的权利。</a:t>
            </a:r>
          </a:p>
          <a:p>
            <a:pPr marL="342900" indent="-342900">
              <a:spcBef>
                <a:spcPct val="20000"/>
              </a:spcBef>
              <a:buFontTx/>
              <a:buChar char="•"/>
            </a:pPr>
            <a:r>
              <a:rPr lang="zh-CN" altLang="en-US" sz="2000" b="1">
                <a:ea typeface="楷体_GB2312" panose="02010609030101010101" pitchFamily="49" charset="-122"/>
              </a:rPr>
              <a:t>非婚生子女与生父母的关系、受继父或继母抚养的继子女与继父母的关系、养子女与养父母的关系，与婚生子女与父母的关系</a:t>
            </a:r>
            <a:r>
              <a:rPr lang="zh-CN" altLang="en-US" sz="2000" b="1">
                <a:solidFill>
                  <a:srgbClr val="FF0000"/>
                </a:solidFill>
                <a:ea typeface="楷体_GB2312" panose="02010609030101010101" pitchFamily="49" charset="-122"/>
              </a:rPr>
              <a:t>相同</a:t>
            </a:r>
            <a:r>
              <a:rPr lang="zh-CN" altLang="en-US" sz="2000" b="1">
                <a:ea typeface="楷体_GB2312" panose="02010609030101010101" pitchFamily="49" charset="-122"/>
              </a:rPr>
              <a:t>。</a:t>
            </a:r>
          </a:p>
        </p:txBody>
      </p:sp>
      <p:sp>
        <p:nvSpPr>
          <p:cNvPr id="54277" name="Rectangle 6"/>
          <p:cNvSpPr>
            <a:spLocks noChangeArrowheads="1"/>
          </p:cNvSpPr>
          <p:nvPr/>
        </p:nvSpPr>
        <p:spPr bwMode="auto">
          <a:xfrm>
            <a:off x="1488018" y="1773238"/>
            <a:ext cx="9120716" cy="946150"/>
          </a:xfrm>
          <a:prstGeom prst="rect">
            <a:avLst/>
          </a:prstGeom>
          <a:noFill/>
          <a:ln w="9525">
            <a:noFill/>
            <a:miter lim="800000"/>
          </a:ln>
        </p:spPr>
        <p:txBody>
          <a:bodyPr>
            <a:spAutoFit/>
          </a:bodyPr>
          <a:lstStyle/>
          <a:p>
            <a:r>
              <a:rPr lang="zh-CN" altLang="en-US" sz="2800" b="1">
                <a:solidFill>
                  <a:srgbClr val="008000"/>
                </a:solidFill>
                <a:ea typeface="楷体_GB2312" panose="02010609030101010101" pitchFamily="49" charset="-122"/>
              </a:rPr>
              <a:t>父母子女关系是指父母与子女之间的</a:t>
            </a:r>
          </a:p>
          <a:p>
            <a:r>
              <a:rPr lang="zh-CN" altLang="en-US" sz="2800" b="1">
                <a:solidFill>
                  <a:srgbClr val="008000"/>
                </a:solidFill>
                <a:ea typeface="楷体_GB2312" panose="02010609030101010101" pitchFamily="49" charset="-122"/>
              </a:rPr>
              <a:t>权利义务关系。</a:t>
            </a:r>
          </a:p>
        </p:txBody>
      </p:sp>
      <p:pic>
        <p:nvPicPr>
          <p:cNvPr id="54278" name="Picture 9" descr="IS724-085"/>
          <p:cNvPicPr>
            <a:picLocks noChangeAspect="1" noChangeArrowheads="1"/>
          </p:cNvPicPr>
          <p:nvPr/>
        </p:nvPicPr>
        <p:blipFill>
          <a:blip r:embed="rId2"/>
          <a:srcRect/>
          <a:stretch>
            <a:fillRect/>
          </a:stretch>
        </p:blipFill>
        <p:spPr bwMode="auto">
          <a:xfrm>
            <a:off x="8879417" y="3284539"/>
            <a:ext cx="2209800" cy="28082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10340"/>
                                        </p:tgtEl>
                                        <p:attrNameLst>
                                          <p:attrName>style.visibility</p:attrName>
                                        </p:attrNameLst>
                                      </p:cBhvr>
                                      <p:to>
                                        <p:strVal val="visible"/>
                                      </p:to>
                                    </p:set>
                                    <p:animEffect transition="in" filter="wheel(4)">
                                      <p:cBhvr>
                                        <p:cTn id="7" dur="2000"/>
                                        <p:tgtEl>
                                          <p:spTgt spid="910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34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ChangeArrowheads="1"/>
          </p:cNvSpPr>
          <p:nvPr/>
        </p:nvSpPr>
        <p:spPr bwMode="auto">
          <a:xfrm>
            <a:off x="1295401" y="1052514"/>
            <a:ext cx="6144684"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其他家庭成员关系</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55299" name="Rectangle 3"/>
          <p:cNvSpPr>
            <a:spLocks noChangeArrowheads="1"/>
          </p:cNvSpPr>
          <p:nvPr/>
        </p:nvSpPr>
        <p:spPr bwMode="auto">
          <a:xfrm>
            <a:off x="897467" y="1816101"/>
            <a:ext cx="10972800" cy="4525963"/>
          </a:xfrm>
          <a:prstGeom prst="rect">
            <a:avLst/>
          </a:prstGeom>
          <a:noFill/>
          <a:ln w="9525">
            <a:noFill/>
            <a:miter lim="800000"/>
          </a:ln>
        </p:spPr>
        <p:txBody>
          <a:bodyPr/>
          <a:lstStyle/>
          <a:p>
            <a:pPr marL="342900" indent="-342900">
              <a:spcBef>
                <a:spcPct val="20000"/>
              </a:spcBef>
              <a:buFontTx/>
              <a:buChar char="•"/>
            </a:pPr>
            <a:endParaRPr lang="zh-CN" altLang="zh-CN" sz="3200">
              <a:solidFill>
                <a:srgbClr val="0000FF"/>
              </a:solidFill>
            </a:endParaRPr>
          </a:p>
        </p:txBody>
      </p:sp>
      <p:sp>
        <p:nvSpPr>
          <p:cNvPr id="921604" name="Rectangle 4"/>
          <p:cNvSpPr>
            <a:spLocks noChangeArrowheads="1"/>
          </p:cNvSpPr>
          <p:nvPr/>
        </p:nvSpPr>
        <p:spPr bwMode="auto">
          <a:xfrm>
            <a:off x="1016001" y="2895600"/>
            <a:ext cx="7431617" cy="3600450"/>
          </a:xfrm>
          <a:prstGeom prst="rect">
            <a:avLst/>
          </a:prstGeom>
          <a:noFill/>
          <a:ln w="9525">
            <a:noFill/>
            <a:miter lim="800000"/>
          </a:ln>
        </p:spPr>
        <p:txBody>
          <a:bodyPr/>
          <a:lstStyle/>
          <a:p>
            <a:pPr marL="342900" indent="-342900">
              <a:spcBef>
                <a:spcPct val="20000"/>
              </a:spcBef>
              <a:buFontTx/>
              <a:buChar char="•"/>
            </a:pPr>
            <a:r>
              <a:rPr lang="zh-CN" altLang="en-US" sz="2000" b="1" dirty="0">
                <a:ea typeface="楷体_GB2312" panose="02010609030101010101" pitchFamily="49" charset="-122"/>
              </a:rPr>
              <a:t>有负担能力的祖父母、外祖父母，对于父母已经死亡或父母无力抚养的未成年的孙子女、外孙子女，有抚养的义务。有负担能力的孙子女、外孙子女，对于子女已经死亡或子女无力赡养的祖父母、外祖父母，有赡养的义务。 </a:t>
            </a:r>
          </a:p>
          <a:p>
            <a:pPr marL="342900" indent="-342900">
              <a:spcBef>
                <a:spcPct val="20000"/>
              </a:spcBef>
              <a:buFontTx/>
              <a:buChar char="•"/>
            </a:pPr>
            <a:r>
              <a:rPr lang="zh-CN" altLang="en-US" sz="2000" b="1" dirty="0">
                <a:ea typeface="楷体_GB2312" panose="02010609030101010101" pitchFamily="49" charset="-122"/>
              </a:rPr>
              <a:t>有负担能力的兄、姐，对于父母已经死亡或父母无力抚养的未成年的弟、妹，有抚养的义务。由兄、姐抚养长大的有负担能力的弟、妹，对于缺乏劳动能力又缺乏生活来源的兄、姐，有扶养的义务。 </a:t>
            </a:r>
          </a:p>
        </p:txBody>
      </p:sp>
      <p:sp>
        <p:nvSpPr>
          <p:cNvPr id="55301" name="Rectangle 6"/>
          <p:cNvSpPr>
            <a:spLocks noChangeArrowheads="1"/>
          </p:cNvSpPr>
          <p:nvPr/>
        </p:nvSpPr>
        <p:spPr bwMode="auto">
          <a:xfrm>
            <a:off x="1295400" y="1916114"/>
            <a:ext cx="9696451" cy="830997"/>
          </a:xfrm>
          <a:prstGeom prst="rect">
            <a:avLst/>
          </a:prstGeom>
          <a:noFill/>
          <a:ln w="9525">
            <a:noFill/>
            <a:miter lim="800000"/>
          </a:ln>
        </p:spPr>
        <p:txBody>
          <a:bodyPr>
            <a:spAutoFit/>
          </a:bodyPr>
          <a:lstStyle/>
          <a:p>
            <a:r>
              <a:rPr lang="zh-CN" altLang="en-US" sz="2400" b="1">
                <a:solidFill>
                  <a:srgbClr val="008000"/>
                </a:solidFill>
                <a:ea typeface="楷体_GB2312" panose="02010609030101010101" pitchFamily="49" charset="-122"/>
              </a:rPr>
              <a:t>其他家庭成员关系是指祖父母、外祖父母与孙子女、外孙子女之间，兄弟姐妹之间的权利义务关系。</a:t>
            </a:r>
          </a:p>
        </p:txBody>
      </p:sp>
      <p:pic>
        <p:nvPicPr>
          <p:cNvPr id="2" name="图片 1"/>
          <p:cNvPicPr>
            <a:picLocks noChangeAspect="1"/>
          </p:cNvPicPr>
          <p:nvPr/>
        </p:nvPicPr>
        <p:blipFill>
          <a:blip r:embed="rId2"/>
          <a:stretch>
            <a:fillRect/>
          </a:stretch>
        </p:blipFill>
        <p:spPr>
          <a:xfrm>
            <a:off x="8750935" y="2371090"/>
            <a:ext cx="2863850" cy="423418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21604"/>
                                        </p:tgtEl>
                                        <p:attrNameLst>
                                          <p:attrName>style.visibility</p:attrName>
                                        </p:attrNameLst>
                                      </p:cBhvr>
                                      <p:to>
                                        <p:strVal val="visible"/>
                                      </p:to>
                                    </p:set>
                                    <p:animEffect transition="in" filter="wheel(4)">
                                      <p:cBhvr>
                                        <p:cTn id="7" dur="2000"/>
                                        <p:tgtEl>
                                          <p:spTgt spid="921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ChangeArrowheads="1"/>
          </p:cNvSpPr>
          <p:nvPr/>
        </p:nvSpPr>
        <p:spPr bwMode="auto">
          <a:xfrm>
            <a:off x="1678518" y="1052514"/>
            <a:ext cx="1729316"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离婚</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56323" name="Rectangle 3"/>
          <p:cNvSpPr>
            <a:spLocks noChangeArrowheads="1"/>
          </p:cNvSpPr>
          <p:nvPr/>
        </p:nvSpPr>
        <p:spPr bwMode="auto">
          <a:xfrm>
            <a:off x="912284" y="1844676"/>
            <a:ext cx="10972800" cy="3413125"/>
          </a:xfrm>
          <a:prstGeom prst="rect">
            <a:avLst/>
          </a:prstGeom>
          <a:noFill/>
          <a:ln w="9525">
            <a:noFill/>
            <a:miter lim="800000"/>
          </a:ln>
        </p:spPr>
        <p:txBody>
          <a:bodyPr/>
          <a:lstStyle/>
          <a:p>
            <a:pPr marL="342900" indent="-342900">
              <a:spcBef>
                <a:spcPct val="20000"/>
              </a:spcBef>
              <a:buFontTx/>
              <a:buChar char="•"/>
            </a:pPr>
            <a:endParaRPr lang="zh-CN" altLang="zh-CN" sz="3200">
              <a:solidFill>
                <a:srgbClr val="0000FF"/>
              </a:solidFill>
            </a:endParaRPr>
          </a:p>
        </p:txBody>
      </p:sp>
      <p:sp>
        <p:nvSpPr>
          <p:cNvPr id="56324" name="Rectangle 5"/>
          <p:cNvSpPr>
            <a:spLocks noChangeArrowheads="1"/>
          </p:cNvSpPr>
          <p:nvPr/>
        </p:nvSpPr>
        <p:spPr bwMode="auto">
          <a:xfrm>
            <a:off x="1678518" y="1844675"/>
            <a:ext cx="9120716" cy="579438"/>
          </a:xfrm>
          <a:prstGeom prst="rect">
            <a:avLst/>
          </a:prstGeom>
          <a:noFill/>
          <a:ln w="9525">
            <a:noFill/>
            <a:miter lim="800000"/>
          </a:ln>
        </p:spPr>
        <p:txBody>
          <a:bodyPr>
            <a:spAutoFit/>
          </a:bodyPr>
          <a:lstStyle/>
          <a:p>
            <a:r>
              <a:rPr lang="zh-CN" altLang="en-US" sz="2400" b="1">
                <a:solidFill>
                  <a:srgbClr val="008000"/>
                </a:solidFill>
                <a:ea typeface="楷体_GB2312" panose="02010609030101010101" pitchFamily="49" charset="-122"/>
              </a:rPr>
              <a:t>离婚是指夫妻双方依法解除婚姻关系的行为</a:t>
            </a:r>
            <a:r>
              <a:rPr lang="zh-CN" altLang="zh-CN" sz="3200" b="1">
                <a:solidFill>
                  <a:srgbClr val="008000"/>
                </a:solidFill>
                <a:ea typeface="楷体_GB2312" panose="02010609030101010101" pitchFamily="49" charset="-122"/>
              </a:rPr>
              <a:t>。</a:t>
            </a:r>
            <a:endParaRPr lang="zh-CN" altLang="en-US" sz="3200" b="1">
              <a:solidFill>
                <a:srgbClr val="008000"/>
              </a:solidFill>
              <a:ea typeface="楷体_GB2312" panose="02010609030101010101" pitchFamily="49" charset="-122"/>
            </a:endParaRPr>
          </a:p>
        </p:txBody>
      </p:sp>
      <p:sp>
        <p:nvSpPr>
          <p:cNvPr id="56325" name="Oval 28"/>
          <p:cNvSpPr>
            <a:spLocks noChangeArrowheads="1"/>
          </p:cNvSpPr>
          <p:nvPr/>
        </p:nvSpPr>
        <p:spPr bwMode="auto">
          <a:xfrm>
            <a:off x="3503084" y="2781300"/>
            <a:ext cx="4993216" cy="914400"/>
          </a:xfrm>
          <a:prstGeom prst="ellipse">
            <a:avLst/>
          </a:prstGeom>
          <a:solidFill>
            <a:srgbClr val="F9A26D"/>
          </a:solidFill>
          <a:ln w="9525">
            <a:solidFill>
              <a:schemeClr val="tx1"/>
            </a:solidFill>
            <a:round/>
          </a:ln>
        </p:spPr>
        <p:txBody>
          <a:bodyPr wrap="none" anchor="ctr"/>
          <a:lstStyle/>
          <a:p>
            <a:pPr algn="ctr"/>
            <a:r>
              <a:rPr lang="zh-CN" altLang="en-US" sz="2400" b="1">
                <a:solidFill>
                  <a:schemeClr val="tx2"/>
                </a:solidFill>
                <a:ea typeface="楷体_GB2312" panose="02010609030101010101" pitchFamily="49" charset="-122"/>
              </a:rPr>
              <a:t>处理离婚时的基本原则</a:t>
            </a:r>
          </a:p>
        </p:txBody>
      </p:sp>
      <p:grpSp>
        <p:nvGrpSpPr>
          <p:cNvPr id="2" name="Group 29"/>
          <p:cNvGrpSpPr/>
          <p:nvPr/>
        </p:nvGrpSpPr>
        <p:grpSpPr bwMode="auto">
          <a:xfrm>
            <a:off x="2544233" y="3789364"/>
            <a:ext cx="2889251" cy="2592387"/>
            <a:chOff x="2208" y="1296"/>
            <a:chExt cx="1365" cy="2542"/>
          </a:xfrm>
        </p:grpSpPr>
        <p:sp>
          <p:nvSpPr>
            <p:cNvPr id="56342" name="AutoShape 30"/>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endParaRPr lang="zh-CN" altLang="zh-CN">
                <a:solidFill>
                  <a:srgbClr val="0000FF"/>
                </a:solidFill>
              </a:endParaRPr>
            </a:p>
          </p:txBody>
        </p:sp>
        <p:sp>
          <p:nvSpPr>
            <p:cNvPr id="56343" name="AutoShape 31"/>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endParaRPr lang="zh-CN" altLang="zh-CN">
                <a:solidFill>
                  <a:srgbClr val="0000FF"/>
                </a:solidFill>
              </a:endParaRPr>
            </a:p>
          </p:txBody>
        </p:sp>
        <p:sp>
          <p:nvSpPr>
            <p:cNvPr id="56344" name="AutoShape 32"/>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endParaRPr lang="zh-CN" altLang="zh-CN">
                <a:solidFill>
                  <a:srgbClr val="0000FF"/>
                </a:solidFill>
              </a:endParaRPr>
            </a:p>
          </p:txBody>
        </p:sp>
        <p:sp>
          <p:nvSpPr>
            <p:cNvPr id="56345" name="AutoShape 33"/>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endParaRPr lang="zh-CN" altLang="zh-CN">
                <a:solidFill>
                  <a:srgbClr val="0000FF"/>
                </a:solidFill>
              </a:endParaRPr>
            </a:p>
          </p:txBody>
        </p:sp>
        <p:sp>
          <p:nvSpPr>
            <p:cNvPr id="56346" name="Oval 34"/>
            <p:cNvSpPr>
              <a:spLocks noChangeArrowheads="1"/>
            </p:cNvSpPr>
            <p:nvPr/>
          </p:nvSpPr>
          <p:spPr bwMode="gray">
            <a:xfrm>
              <a:off x="2677" y="1296"/>
              <a:ext cx="405" cy="509"/>
            </a:xfrm>
            <a:prstGeom prst="ellipse">
              <a:avLst/>
            </a:prstGeom>
            <a:solidFill>
              <a:srgbClr val="333333"/>
            </a:solidFill>
            <a:ln w="38100" algn="ctr">
              <a:noFill/>
              <a:round/>
            </a:ln>
          </p:spPr>
          <p:txBody>
            <a:bodyPr anchor="ctr">
              <a:spAutoFit/>
            </a:bodyPr>
            <a:lstStyle/>
            <a:p>
              <a:endParaRPr lang="zh-CN" altLang="zh-CN">
                <a:solidFill>
                  <a:srgbClr val="0000FF"/>
                </a:solidFill>
              </a:endParaRPr>
            </a:p>
          </p:txBody>
        </p:sp>
        <p:sp>
          <p:nvSpPr>
            <p:cNvPr id="56347" name="Oval 35"/>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solidFill>
                  <a:srgbClr val="0000FF"/>
                </a:solidFill>
              </a:endParaRPr>
            </a:p>
          </p:txBody>
        </p:sp>
        <p:sp>
          <p:nvSpPr>
            <p:cNvPr id="56348" name="Oval 36"/>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solidFill>
                  <a:srgbClr val="0000FF"/>
                </a:solidFill>
              </a:endParaRPr>
            </a:p>
          </p:txBody>
        </p:sp>
        <p:sp>
          <p:nvSpPr>
            <p:cNvPr id="56349" name="Oval 37"/>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solidFill>
                  <a:srgbClr val="0000FF"/>
                </a:solidFill>
              </a:endParaRPr>
            </a:p>
          </p:txBody>
        </p:sp>
        <p:sp>
          <p:nvSpPr>
            <p:cNvPr id="56350" name="Oval 38"/>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solidFill>
                  <a:srgbClr val="0000FF"/>
                </a:solidFill>
              </a:endParaRPr>
            </a:p>
          </p:txBody>
        </p:sp>
        <p:sp>
          <p:nvSpPr>
            <p:cNvPr id="56351" name="Text Box 39"/>
            <p:cNvSpPr txBox="1">
              <a:spLocks noChangeArrowheads="1"/>
            </p:cNvSpPr>
            <p:nvPr/>
          </p:nvSpPr>
          <p:spPr bwMode="gray">
            <a:xfrm>
              <a:off x="2764" y="1354"/>
              <a:ext cx="159" cy="453"/>
            </a:xfrm>
            <a:prstGeom prst="rect">
              <a:avLst/>
            </a:prstGeom>
            <a:noFill/>
            <a:ln w="9525" algn="ctr">
              <a:noFill/>
              <a:miter lim="800000"/>
            </a:ln>
          </p:spPr>
          <p:txBody>
            <a:bodyPr wrap="none">
              <a:spAutoFit/>
            </a:bodyPr>
            <a:lstStyle/>
            <a:p>
              <a:pPr algn="ctr"/>
              <a:r>
                <a:rPr lang="en-US" altLang="zh-CN" sz="2400" b="1">
                  <a:solidFill>
                    <a:srgbClr val="000000"/>
                  </a:solidFill>
                </a:rPr>
                <a:t>1</a:t>
              </a:r>
              <a:endParaRPr lang="en-US" altLang="zh-CN" b="1">
                <a:solidFill>
                  <a:srgbClr val="0000FF"/>
                </a:solidFill>
              </a:endParaRPr>
            </a:p>
          </p:txBody>
        </p:sp>
        <p:sp>
          <p:nvSpPr>
            <p:cNvPr id="56352" name="Text Box 40"/>
            <p:cNvSpPr txBox="1">
              <a:spLocks noChangeArrowheads="1"/>
            </p:cNvSpPr>
            <p:nvPr/>
          </p:nvSpPr>
          <p:spPr bwMode="gray">
            <a:xfrm>
              <a:off x="2256" y="1775"/>
              <a:ext cx="1296" cy="807"/>
            </a:xfrm>
            <a:prstGeom prst="rect">
              <a:avLst/>
            </a:prstGeom>
            <a:noFill/>
            <a:ln w="9525" algn="ctr">
              <a:noFill/>
              <a:miter lim="800000"/>
            </a:ln>
          </p:spPr>
          <p:txBody>
            <a:bodyPr>
              <a:spAutoFit/>
            </a:bodyPr>
            <a:lstStyle/>
            <a:p>
              <a:endParaRPr lang="en-US" altLang="zh-CN" sz="2400" b="1">
                <a:solidFill>
                  <a:srgbClr val="000000"/>
                </a:solidFill>
                <a:latin typeface="Verdana" panose="020B0604030504040204" pitchFamily="34" charset="0"/>
                <a:ea typeface="楷体_GB2312" panose="02010609030101010101" pitchFamily="49" charset="-122"/>
              </a:endParaRPr>
            </a:p>
            <a:p>
              <a:r>
                <a:rPr lang="zh-CN" altLang="en-US" sz="2400" b="1">
                  <a:solidFill>
                    <a:srgbClr val="000000"/>
                  </a:solidFill>
                  <a:latin typeface="Verdana" panose="020B0604030504040204" pitchFamily="34" charset="0"/>
                  <a:ea typeface="楷体_GB2312" panose="02010609030101010101" pitchFamily="49" charset="-122"/>
                </a:rPr>
                <a:t>保障离婚自由</a:t>
              </a:r>
              <a:endParaRPr lang="zh-CN" altLang="en-US" sz="2400" b="1">
                <a:solidFill>
                  <a:srgbClr val="0000FF"/>
                </a:solidFill>
                <a:ea typeface="楷体_GB2312" panose="02010609030101010101" pitchFamily="49" charset="-122"/>
              </a:endParaRPr>
            </a:p>
          </p:txBody>
        </p:sp>
        <p:sp>
          <p:nvSpPr>
            <p:cNvPr id="56353" name="AutoShape 41"/>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endParaRPr lang="zh-CN" altLang="zh-CN">
                <a:solidFill>
                  <a:srgbClr val="0000FF"/>
                </a:solidFill>
              </a:endParaRPr>
            </a:p>
          </p:txBody>
        </p:sp>
        <p:sp>
          <p:nvSpPr>
            <p:cNvPr id="56354" name="AutoShape 42"/>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endParaRPr lang="zh-CN" altLang="zh-CN">
                <a:solidFill>
                  <a:srgbClr val="0000FF"/>
                </a:solidFill>
              </a:endParaRPr>
            </a:p>
          </p:txBody>
        </p:sp>
      </p:grpSp>
      <p:grpSp>
        <p:nvGrpSpPr>
          <p:cNvPr id="3" name="Group 43"/>
          <p:cNvGrpSpPr/>
          <p:nvPr/>
        </p:nvGrpSpPr>
        <p:grpSpPr bwMode="auto">
          <a:xfrm>
            <a:off x="6671734" y="3789363"/>
            <a:ext cx="2893484" cy="2519362"/>
            <a:chOff x="3692" y="1296"/>
            <a:chExt cx="1367" cy="2542"/>
          </a:xfrm>
        </p:grpSpPr>
        <p:sp>
          <p:nvSpPr>
            <p:cNvPr id="56328" name="AutoShape 44"/>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ln>
          </p:spPr>
          <p:txBody>
            <a:bodyPr wrap="none" anchor="ctr"/>
            <a:lstStyle/>
            <a:p>
              <a:endParaRPr lang="zh-CN" altLang="zh-CN">
                <a:solidFill>
                  <a:srgbClr val="0000FF"/>
                </a:solidFill>
              </a:endParaRPr>
            </a:p>
          </p:txBody>
        </p:sp>
        <p:sp>
          <p:nvSpPr>
            <p:cNvPr id="56329" name="AutoShape 45"/>
            <p:cNvSpPr>
              <a:spLocks noChangeArrowheads="1"/>
            </p:cNvSpPr>
            <p:nvPr/>
          </p:nvSpPr>
          <p:spPr bwMode="gray">
            <a:xfrm>
              <a:off x="3717" y="1495"/>
              <a:ext cx="1322" cy="1766"/>
            </a:xfrm>
            <a:prstGeom prst="roundRect">
              <a:avLst>
                <a:gd name="adj" fmla="val 16667"/>
              </a:avLst>
            </a:prstGeom>
            <a:solidFill>
              <a:srgbClr val="E9E065"/>
            </a:solidFill>
            <a:ln w="9525">
              <a:noFill/>
              <a:round/>
            </a:ln>
          </p:spPr>
          <p:txBody>
            <a:bodyPr wrap="none" anchor="ctr"/>
            <a:lstStyle/>
            <a:p>
              <a:endParaRPr lang="zh-CN" altLang="zh-CN">
                <a:solidFill>
                  <a:srgbClr val="0000FF"/>
                </a:solidFill>
              </a:endParaRPr>
            </a:p>
          </p:txBody>
        </p:sp>
        <p:sp>
          <p:nvSpPr>
            <p:cNvPr id="56330" name="AutoShape 46"/>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w="9525">
              <a:noFill/>
              <a:round/>
            </a:ln>
          </p:spPr>
          <p:txBody>
            <a:bodyPr wrap="none" anchor="ctr"/>
            <a:lstStyle/>
            <a:p>
              <a:endParaRPr lang="zh-CN" altLang="zh-CN">
                <a:solidFill>
                  <a:srgbClr val="0000FF"/>
                </a:solidFill>
              </a:endParaRPr>
            </a:p>
          </p:txBody>
        </p:sp>
        <p:sp>
          <p:nvSpPr>
            <p:cNvPr id="56331" name="AutoShape 47"/>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w="9525">
              <a:noFill/>
              <a:round/>
            </a:ln>
          </p:spPr>
          <p:txBody>
            <a:bodyPr wrap="none" anchor="ctr"/>
            <a:lstStyle/>
            <a:p>
              <a:endParaRPr lang="zh-CN" altLang="zh-CN">
                <a:solidFill>
                  <a:srgbClr val="0000FF"/>
                </a:solidFill>
              </a:endParaRPr>
            </a:p>
          </p:txBody>
        </p:sp>
        <p:grpSp>
          <p:nvGrpSpPr>
            <p:cNvPr id="4" name="Group 48"/>
            <p:cNvGrpSpPr/>
            <p:nvPr/>
          </p:nvGrpSpPr>
          <p:grpSpPr bwMode="auto">
            <a:xfrm>
              <a:off x="4165" y="1296"/>
              <a:ext cx="405" cy="524"/>
              <a:chOff x="1289" y="582"/>
              <a:chExt cx="668" cy="864"/>
            </a:xfrm>
          </p:grpSpPr>
          <p:sp>
            <p:nvSpPr>
              <p:cNvPr id="56337" name="Oval 49"/>
              <p:cNvSpPr>
                <a:spLocks noChangeArrowheads="1"/>
              </p:cNvSpPr>
              <p:nvPr/>
            </p:nvSpPr>
            <p:spPr bwMode="gray">
              <a:xfrm>
                <a:off x="1289" y="582"/>
                <a:ext cx="668" cy="864"/>
              </a:xfrm>
              <a:prstGeom prst="ellipse">
                <a:avLst/>
              </a:prstGeom>
              <a:solidFill>
                <a:srgbClr val="333333"/>
              </a:solidFill>
              <a:ln w="38100" algn="ctr">
                <a:noFill/>
                <a:round/>
              </a:ln>
            </p:spPr>
            <p:txBody>
              <a:bodyPr anchor="ctr">
                <a:spAutoFit/>
              </a:bodyPr>
              <a:lstStyle/>
              <a:p>
                <a:endParaRPr lang="zh-CN" altLang="zh-CN">
                  <a:solidFill>
                    <a:srgbClr val="0000FF"/>
                  </a:solidFill>
                </a:endParaRPr>
              </a:p>
            </p:txBody>
          </p:sp>
          <p:sp>
            <p:nvSpPr>
              <p:cNvPr id="56338" name="Oval 50"/>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endParaRPr lang="zh-CN" altLang="zh-CN">
                  <a:solidFill>
                    <a:srgbClr val="0000FF"/>
                  </a:solidFill>
                </a:endParaRPr>
              </a:p>
            </p:txBody>
          </p:sp>
          <p:sp>
            <p:nvSpPr>
              <p:cNvPr id="56339" name="Oval 51"/>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endParaRPr lang="zh-CN" altLang="zh-CN">
                  <a:solidFill>
                    <a:srgbClr val="0000FF"/>
                  </a:solidFill>
                </a:endParaRPr>
              </a:p>
            </p:txBody>
          </p:sp>
          <p:sp>
            <p:nvSpPr>
              <p:cNvPr id="56340" name="Oval 52"/>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endParaRPr lang="zh-CN" altLang="zh-CN">
                  <a:solidFill>
                    <a:srgbClr val="0000FF"/>
                  </a:solidFill>
                </a:endParaRPr>
              </a:p>
            </p:txBody>
          </p:sp>
          <p:sp>
            <p:nvSpPr>
              <p:cNvPr id="56341" name="Oval 53"/>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endParaRPr lang="zh-CN" altLang="zh-CN">
                  <a:solidFill>
                    <a:srgbClr val="0000FF"/>
                  </a:solidFill>
                </a:endParaRPr>
              </a:p>
            </p:txBody>
          </p:sp>
        </p:grpSp>
        <p:sp>
          <p:nvSpPr>
            <p:cNvPr id="56333" name="Text Box 54"/>
            <p:cNvSpPr txBox="1">
              <a:spLocks noChangeArrowheads="1"/>
            </p:cNvSpPr>
            <p:nvPr/>
          </p:nvSpPr>
          <p:spPr bwMode="gray">
            <a:xfrm>
              <a:off x="4252" y="1354"/>
              <a:ext cx="160" cy="466"/>
            </a:xfrm>
            <a:prstGeom prst="rect">
              <a:avLst/>
            </a:prstGeom>
            <a:noFill/>
            <a:ln w="9525" algn="ctr">
              <a:noFill/>
              <a:miter lim="800000"/>
            </a:ln>
          </p:spPr>
          <p:txBody>
            <a:bodyPr wrap="none">
              <a:spAutoFit/>
            </a:bodyPr>
            <a:lstStyle/>
            <a:p>
              <a:pPr algn="ctr"/>
              <a:r>
                <a:rPr lang="en-US" altLang="zh-CN" sz="2400" b="1">
                  <a:solidFill>
                    <a:srgbClr val="000000"/>
                  </a:solidFill>
                </a:rPr>
                <a:t>2</a:t>
              </a:r>
              <a:endParaRPr lang="en-US" altLang="zh-CN" b="1">
                <a:solidFill>
                  <a:srgbClr val="0000FF"/>
                </a:solidFill>
              </a:endParaRPr>
            </a:p>
          </p:txBody>
        </p:sp>
        <p:sp>
          <p:nvSpPr>
            <p:cNvPr id="56334" name="Text Box 55"/>
            <p:cNvSpPr txBox="1">
              <a:spLocks noChangeArrowheads="1"/>
            </p:cNvSpPr>
            <p:nvPr/>
          </p:nvSpPr>
          <p:spPr bwMode="gray">
            <a:xfrm>
              <a:off x="3744" y="1777"/>
              <a:ext cx="1296" cy="838"/>
            </a:xfrm>
            <a:prstGeom prst="rect">
              <a:avLst/>
            </a:prstGeom>
            <a:noFill/>
            <a:ln w="9525" algn="ctr">
              <a:noFill/>
              <a:miter lim="800000"/>
            </a:ln>
          </p:spPr>
          <p:txBody>
            <a:bodyPr>
              <a:spAutoFit/>
            </a:bodyPr>
            <a:lstStyle/>
            <a:p>
              <a:endParaRPr lang="en-US" altLang="zh-CN" sz="2400" b="1">
                <a:solidFill>
                  <a:srgbClr val="000000"/>
                </a:solidFill>
                <a:latin typeface="Verdana" panose="020B0604030504040204" pitchFamily="34" charset="0"/>
                <a:ea typeface="楷体_GB2312" panose="02010609030101010101" pitchFamily="49" charset="-122"/>
              </a:endParaRPr>
            </a:p>
            <a:p>
              <a:r>
                <a:rPr lang="zh-CN" altLang="en-US" sz="2400" b="1">
                  <a:solidFill>
                    <a:srgbClr val="000000"/>
                  </a:solidFill>
                  <a:latin typeface="Verdana" panose="020B0604030504040204" pitchFamily="34" charset="0"/>
                  <a:ea typeface="楷体_GB2312" panose="02010609030101010101" pitchFamily="49" charset="-122"/>
                </a:rPr>
                <a:t>反对轻率离婚</a:t>
              </a:r>
            </a:p>
          </p:txBody>
        </p:sp>
        <p:sp>
          <p:nvSpPr>
            <p:cNvPr id="56335" name="AutoShape 56"/>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w="9525">
              <a:noFill/>
              <a:round/>
            </a:ln>
          </p:spPr>
          <p:txBody>
            <a:bodyPr wrap="none" anchor="ctr"/>
            <a:lstStyle/>
            <a:p>
              <a:endParaRPr lang="zh-CN" altLang="zh-CN">
                <a:solidFill>
                  <a:srgbClr val="0000FF"/>
                </a:solidFill>
              </a:endParaRPr>
            </a:p>
          </p:txBody>
        </p:sp>
        <p:sp>
          <p:nvSpPr>
            <p:cNvPr id="56336" name="AutoShape 57"/>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w="9525">
              <a:noFill/>
              <a:round/>
            </a:ln>
          </p:spPr>
          <p:txBody>
            <a:bodyPr wrap="none" anchor="ctr"/>
            <a:lstStyle/>
            <a:p>
              <a:endParaRPr lang="zh-CN" altLang="zh-CN">
                <a:solidFill>
                  <a:srgbClr val="0000FF"/>
                </a:solidFill>
              </a:endParaRPr>
            </a:p>
          </p:txBody>
        </p:sp>
      </p:gr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775884" y="2492376"/>
            <a:ext cx="2607733" cy="1368425"/>
            <a:chOff x="720" y="1998"/>
            <a:chExt cx="1440" cy="1680"/>
          </a:xfrm>
        </p:grpSpPr>
        <p:sp>
          <p:nvSpPr>
            <p:cNvPr id="57357" name="AutoShape 3"/>
            <p:cNvSpPr>
              <a:spLocks noChangeArrowheads="1"/>
            </p:cNvSpPr>
            <p:nvPr/>
          </p:nvSpPr>
          <p:spPr bwMode="auto">
            <a:xfrm>
              <a:off x="720" y="1998"/>
              <a:ext cx="1440" cy="1680"/>
            </a:xfrm>
            <a:prstGeom prst="roundRect">
              <a:avLst>
                <a:gd name="adj" fmla="val 16667"/>
              </a:avLst>
            </a:prstGeom>
            <a:solidFill>
              <a:schemeClr val="folHlink"/>
            </a:solidFill>
            <a:ln w="38100">
              <a:solidFill>
                <a:schemeClr val="tx1"/>
              </a:solidFill>
              <a:round/>
            </a:ln>
          </p:spPr>
          <p:txBody>
            <a:bodyPr wrap="none" anchor="ctr"/>
            <a:lstStyle/>
            <a:p>
              <a:pPr algn="ctr" eaLnBrk="0" hangingPunct="0"/>
              <a:endParaRPr lang="zh-CN" altLang="zh-CN">
                <a:solidFill>
                  <a:schemeClr val="folHlink"/>
                </a:solidFill>
                <a:latin typeface="Verdana" panose="020B0604030504040204" pitchFamily="34" charset="0"/>
              </a:endParaRPr>
            </a:p>
          </p:txBody>
        </p:sp>
        <p:sp>
          <p:nvSpPr>
            <p:cNvPr id="57358" name="Text Box 4"/>
            <p:cNvSpPr txBox="1">
              <a:spLocks noChangeArrowheads="1"/>
            </p:cNvSpPr>
            <p:nvPr/>
          </p:nvSpPr>
          <p:spPr bwMode="auto">
            <a:xfrm>
              <a:off x="780" y="2125"/>
              <a:ext cx="1284" cy="378"/>
            </a:xfrm>
            <a:prstGeom prst="rect">
              <a:avLst/>
            </a:prstGeom>
            <a:solidFill>
              <a:schemeClr val="folHlink"/>
            </a:solidFill>
            <a:ln w="9525">
              <a:noFill/>
              <a:miter lim="800000"/>
            </a:ln>
          </p:spPr>
          <p:txBody>
            <a:bodyPr>
              <a:spAutoFit/>
            </a:bodyPr>
            <a:lstStyle/>
            <a:p>
              <a:pPr eaLnBrk="0" hangingPunct="0"/>
              <a:endParaRPr lang="zh-CN" altLang="zh-CN" sz="1400">
                <a:solidFill>
                  <a:schemeClr val="folHlink"/>
                </a:solidFill>
              </a:endParaRPr>
            </a:p>
          </p:txBody>
        </p:sp>
      </p:grpSp>
      <p:sp>
        <p:nvSpPr>
          <p:cNvPr id="923653" name="Rectangle 5"/>
          <p:cNvSpPr>
            <a:spLocks noChangeArrowheads="1"/>
          </p:cNvSpPr>
          <p:nvPr/>
        </p:nvSpPr>
        <p:spPr bwMode="auto">
          <a:xfrm>
            <a:off x="3600451" y="1341439"/>
            <a:ext cx="4607983" cy="790575"/>
          </a:xfrm>
          <a:prstGeom prst="rect">
            <a:avLst/>
          </a:prstGeom>
          <a:noFill/>
          <a:ln w="9525">
            <a:noFill/>
            <a:miter lim="800000"/>
          </a:ln>
          <a:effectLst/>
        </p:spPr>
        <p:txBody>
          <a:bodyPr/>
          <a:lstStyle/>
          <a:p>
            <a:pPr marL="342900" indent="-342900" algn="just">
              <a:spcBef>
                <a:spcPct val="20000"/>
              </a:spcBef>
              <a:defRPr/>
            </a:pPr>
            <a:r>
              <a:rPr lang="zh-CN" altLang="en-US" sz="3600" b="1">
                <a:solidFill>
                  <a:srgbClr val="FF0000"/>
                </a:solidFill>
                <a:effectLst>
                  <a:outerShdw blurRad="38100" dist="38100" dir="2700000" algn="tl">
                    <a:srgbClr val="C0C0C0"/>
                  </a:outerShdw>
                </a:effectLst>
                <a:latin typeface="黑体" panose="02010609060101010101" charset="-122"/>
                <a:ea typeface="黑体" panose="02010609060101010101" charset="-122"/>
              </a:rPr>
              <a:t>离婚的两种方式</a:t>
            </a:r>
            <a:endPar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endParaRPr>
          </a:p>
        </p:txBody>
      </p:sp>
      <p:sp>
        <p:nvSpPr>
          <p:cNvPr id="57348" name="Rectangle 6"/>
          <p:cNvSpPr>
            <a:spLocks noChangeArrowheads="1"/>
          </p:cNvSpPr>
          <p:nvPr/>
        </p:nvSpPr>
        <p:spPr bwMode="auto">
          <a:xfrm>
            <a:off x="2351617" y="2565400"/>
            <a:ext cx="2015067" cy="1295400"/>
          </a:xfrm>
          <a:prstGeom prst="rect">
            <a:avLst/>
          </a:prstGeom>
          <a:noFill/>
          <a:ln w="9525">
            <a:noFill/>
            <a:miter lim="800000"/>
          </a:ln>
        </p:spPr>
        <p:txBody>
          <a:bodyPr/>
          <a:lstStyle/>
          <a:p>
            <a:pPr marL="342900" indent="-342900">
              <a:spcBef>
                <a:spcPct val="20000"/>
              </a:spcBef>
            </a:pPr>
            <a:r>
              <a:rPr lang="zh-CN" altLang="en-US" sz="2800" b="1">
                <a:solidFill>
                  <a:schemeClr val="bg1"/>
                </a:solidFill>
                <a:ea typeface="楷体_GB2312" panose="02010609030101010101" pitchFamily="49" charset="-122"/>
              </a:rPr>
              <a:t>协议</a:t>
            </a:r>
          </a:p>
          <a:p>
            <a:pPr marL="342900" indent="-342900">
              <a:spcBef>
                <a:spcPct val="20000"/>
              </a:spcBef>
            </a:pPr>
            <a:r>
              <a:rPr lang="zh-CN" altLang="en-US" sz="2800" b="1">
                <a:solidFill>
                  <a:schemeClr val="bg1"/>
                </a:solidFill>
                <a:ea typeface="楷体_GB2312" panose="02010609030101010101" pitchFamily="49" charset="-122"/>
              </a:rPr>
              <a:t>离婚</a:t>
            </a:r>
          </a:p>
        </p:txBody>
      </p:sp>
      <p:sp>
        <p:nvSpPr>
          <p:cNvPr id="923656" name="Freeform 8"/>
          <p:cNvSpPr/>
          <p:nvPr/>
        </p:nvSpPr>
        <p:spPr bwMode="gray">
          <a:xfrm>
            <a:off x="4559301" y="2133601"/>
            <a:ext cx="1030817" cy="9366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57350" name="AutoShape 9"/>
          <p:cNvSpPr>
            <a:spLocks noChangeAspect="1" noChangeArrowheads="1" noTextEdit="1"/>
          </p:cNvSpPr>
          <p:nvPr/>
        </p:nvSpPr>
        <p:spPr bwMode="gray">
          <a:xfrm flipH="1">
            <a:off x="6864351" y="2708275"/>
            <a:ext cx="1640416" cy="1828800"/>
          </a:xfrm>
          <a:prstGeom prst="rect">
            <a:avLst/>
          </a:prstGeom>
          <a:noFill/>
          <a:ln w="9525">
            <a:noFill/>
            <a:miter lim="800000"/>
          </a:ln>
        </p:spPr>
        <p:txBody>
          <a:bodyPr/>
          <a:lstStyle/>
          <a:p>
            <a:endParaRPr lang="zh-CN" altLang="en-US"/>
          </a:p>
        </p:txBody>
      </p:sp>
      <p:grpSp>
        <p:nvGrpSpPr>
          <p:cNvPr id="3" name="Group 10"/>
          <p:cNvGrpSpPr/>
          <p:nvPr/>
        </p:nvGrpSpPr>
        <p:grpSpPr bwMode="auto">
          <a:xfrm>
            <a:off x="7344834" y="2492376"/>
            <a:ext cx="2607733" cy="1370013"/>
            <a:chOff x="3504" y="1998"/>
            <a:chExt cx="1440" cy="1680"/>
          </a:xfrm>
        </p:grpSpPr>
        <p:sp>
          <p:nvSpPr>
            <p:cNvPr id="57355" name="AutoShape 11"/>
            <p:cNvSpPr>
              <a:spLocks noChangeArrowheads="1"/>
            </p:cNvSpPr>
            <p:nvPr/>
          </p:nvSpPr>
          <p:spPr bwMode="auto">
            <a:xfrm>
              <a:off x="3504" y="1998"/>
              <a:ext cx="1440" cy="1680"/>
            </a:xfrm>
            <a:prstGeom prst="roundRect">
              <a:avLst>
                <a:gd name="adj" fmla="val 16667"/>
              </a:avLst>
            </a:prstGeom>
            <a:solidFill>
              <a:srgbClr val="66CCFF"/>
            </a:solidFill>
            <a:ln w="38100">
              <a:solidFill>
                <a:schemeClr val="tx1"/>
              </a:solidFill>
              <a:round/>
            </a:ln>
          </p:spPr>
          <p:txBody>
            <a:bodyPr wrap="none" anchor="ctr"/>
            <a:lstStyle/>
            <a:p>
              <a:pPr algn="ctr" eaLnBrk="0" hangingPunct="0"/>
              <a:endParaRPr lang="zh-CN" altLang="zh-CN">
                <a:solidFill>
                  <a:srgbClr val="0000FF"/>
                </a:solidFill>
                <a:latin typeface="Verdana" panose="020B0604030504040204" pitchFamily="34" charset="0"/>
              </a:endParaRPr>
            </a:p>
          </p:txBody>
        </p:sp>
        <p:sp>
          <p:nvSpPr>
            <p:cNvPr id="57356" name="Text Box 12"/>
            <p:cNvSpPr txBox="1">
              <a:spLocks noChangeArrowheads="1"/>
            </p:cNvSpPr>
            <p:nvPr/>
          </p:nvSpPr>
          <p:spPr bwMode="auto">
            <a:xfrm>
              <a:off x="3600" y="2123"/>
              <a:ext cx="1284" cy="377"/>
            </a:xfrm>
            <a:prstGeom prst="rect">
              <a:avLst/>
            </a:prstGeom>
            <a:solidFill>
              <a:srgbClr val="66CCFF"/>
            </a:solidFill>
            <a:ln w="9525">
              <a:noFill/>
              <a:miter lim="800000"/>
            </a:ln>
          </p:spPr>
          <p:txBody>
            <a:bodyPr>
              <a:spAutoFit/>
            </a:bodyPr>
            <a:lstStyle/>
            <a:p>
              <a:pPr eaLnBrk="0" hangingPunct="0"/>
              <a:endParaRPr lang="zh-CN" altLang="zh-CN" sz="1400">
                <a:solidFill>
                  <a:srgbClr val="000000"/>
                </a:solidFill>
              </a:endParaRPr>
            </a:p>
          </p:txBody>
        </p:sp>
      </p:grpSp>
      <p:sp>
        <p:nvSpPr>
          <p:cNvPr id="923661" name="Freeform 13"/>
          <p:cNvSpPr/>
          <p:nvPr/>
        </p:nvSpPr>
        <p:spPr bwMode="gray">
          <a:xfrm flipH="1">
            <a:off x="6096001" y="2133601"/>
            <a:ext cx="1030817" cy="9366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a:defRPr/>
            </a:pPr>
            <a:endParaRPr lang="zh-CN" altLang="en-US">
              <a:solidFill>
                <a:srgbClr val="0000FF"/>
              </a:solidFill>
              <a:latin typeface="Arial" panose="020B0604020202020204" pitchFamily="34" charset="0"/>
            </a:endParaRPr>
          </a:p>
        </p:txBody>
      </p:sp>
      <p:sp>
        <p:nvSpPr>
          <p:cNvPr id="57353" name="Rectangle 14"/>
          <p:cNvSpPr>
            <a:spLocks noChangeArrowheads="1"/>
          </p:cNvSpPr>
          <p:nvPr/>
        </p:nvSpPr>
        <p:spPr bwMode="auto">
          <a:xfrm>
            <a:off x="7535335" y="2636839"/>
            <a:ext cx="1449916" cy="1368425"/>
          </a:xfrm>
          <a:prstGeom prst="rect">
            <a:avLst/>
          </a:prstGeom>
          <a:noFill/>
          <a:ln w="9525">
            <a:noFill/>
            <a:miter lim="800000"/>
          </a:ln>
        </p:spPr>
        <p:txBody>
          <a:bodyPr/>
          <a:lstStyle/>
          <a:p>
            <a:pPr marL="342900" indent="-342900">
              <a:spcBef>
                <a:spcPct val="20000"/>
              </a:spcBef>
            </a:pPr>
            <a:r>
              <a:rPr lang="en-US" altLang="zh-CN" sz="3200" b="1" dirty="0">
                <a:solidFill>
                  <a:srgbClr val="000000"/>
                </a:solidFill>
                <a:ea typeface="楷体_GB2312" panose="02010609030101010101" pitchFamily="49" charset="-122"/>
              </a:rPr>
              <a:t>   </a:t>
            </a:r>
            <a:r>
              <a:rPr lang="zh-CN" altLang="en-US" sz="2800" b="1" dirty="0">
                <a:solidFill>
                  <a:srgbClr val="000000"/>
                </a:solidFill>
                <a:ea typeface="楷体_GB2312" panose="02010609030101010101" pitchFamily="49" charset="-122"/>
              </a:rPr>
              <a:t>诉讼离婚</a:t>
            </a:r>
          </a:p>
        </p:txBody>
      </p:sp>
      <p:sp>
        <p:nvSpPr>
          <p:cNvPr id="923663" name="Rectangle 15"/>
          <p:cNvSpPr>
            <a:spLocks noChangeArrowheads="1"/>
          </p:cNvSpPr>
          <p:nvPr/>
        </p:nvSpPr>
        <p:spPr bwMode="auto">
          <a:xfrm>
            <a:off x="1727201" y="4191001"/>
            <a:ext cx="8642351" cy="2043113"/>
          </a:xfrm>
          <a:prstGeom prst="rect">
            <a:avLst/>
          </a:prstGeom>
          <a:noFill/>
          <a:ln w="9525">
            <a:noFill/>
            <a:miter lim="800000"/>
          </a:ln>
        </p:spPr>
        <p:txBody>
          <a:bodyPr/>
          <a:lstStyle/>
          <a:p>
            <a:pPr marL="342900" indent="-342900">
              <a:spcBef>
                <a:spcPct val="20000"/>
              </a:spcBef>
              <a:buFontTx/>
              <a:buChar char="•"/>
            </a:pPr>
            <a:r>
              <a:rPr lang="zh-CN" altLang="en-US" sz="2000" b="1" dirty="0">
                <a:ea typeface="楷体_GB2312" panose="02010609030101010101" pitchFamily="49" charset="-122"/>
              </a:rPr>
              <a:t>现役军人的配偶要求离婚时，须得军人同意，但军人有重大过错的除外；</a:t>
            </a:r>
          </a:p>
          <a:p>
            <a:pPr marL="342900" indent="-342900">
              <a:spcBef>
                <a:spcPct val="20000"/>
              </a:spcBef>
              <a:buFontTx/>
              <a:buChar char="•"/>
            </a:pPr>
            <a:r>
              <a:rPr lang="zh-CN" altLang="en-US" sz="2000" b="1" dirty="0">
                <a:ea typeface="楷体_GB2312" panose="02010609030101010101" pitchFamily="49" charset="-122"/>
              </a:rPr>
              <a:t>女方在怀孕期间、分娩后</a:t>
            </a:r>
            <a:r>
              <a:rPr lang="en-US" altLang="zh-CN" sz="2000" b="1" dirty="0">
                <a:ea typeface="楷体_GB2312" panose="02010609030101010101" pitchFamily="49" charset="-122"/>
              </a:rPr>
              <a:t>1</a:t>
            </a:r>
            <a:r>
              <a:rPr lang="zh-CN" altLang="en-US" sz="2000" b="1" dirty="0">
                <a:ea typeface="楷体_GB2312" panose="02010609030101010101" pitchFamily="49" charset="-122"/>
              </a:rPr>
              <a:t>年内或者终止妊娠</a:t>
            </a:r>
            <a:r>
              <a:rPr lang="en-US" altLang="zh-CN" sz="2000" b="1" dirty="0">
                <a:ea typeface="楷体_GB2312" panose="02010609030101010101" pitchFamily="49" charset="-122"/>
              </a:rPr>
              <a:t>6</a:t>
            </a:r>
            <a:r>
              <a:rPr lang="zh-CN" altLang="en-US" sz="2000" b="1" dirty="0">
                <a:ea typeface="楷体_GB2312" panose="02010609030101010101" pitchFamily="49" charset="-122"/>
              </a:rPr>
              <a:t>个月内，男方不得提出离婚，但女方提出离婚或人民法院认为确有必要受理男方离婚请求的，不在此限。</a:t>
            </a:r>
            <a:endParaRPr lang="en-US" altLang="zh-CN" sz="2000" b="1" dirty="0">
              <a:ea typeface="楷体_GB2312" panose="02010609030101010101" pitchFamily="49" charset="-122"/>
            </a:endParaRPr>
          </a:p>
          <a:p>
            <a:pPr marL="342900" indent="-342900">
              <a:spcBef>
                <a:spcPct val="20000"/>
              </a:spcBef>
              <a:buFontTx/>
              <a:buChar char="•"/>
            </a:pPr>
            <a:r>
              <a:rPr lang="zh-CN" altLang="en-US" sz="2000" b="1" dirty="0">
                <a:solidFill>
                  <a:srgbClr val="C00000"/>
                </a:solidFill>
                <a:ea typeface="楷体_GB2312" panose="02010609030101010101" pitchFamily="49" charset="-122"/>
              </a:rPr>
              <a:t>离婚冷静期。</a:t>
            </a:r>
            <a:r>
              <a:rPr lang="zh-CN" altLang="en-US" sz="2000" b="1" dirty="0">
                <a:ea typeface="楷体_GB2312" panose="02010609030101010101" pitchFamily="49" charset="-122"/>
              </a:rPr>
              <a:t>自婚姻登记机关受到离婚登记申请之日起三十日内，任何一方不愿意离婚的，可以撤回离婚登记申请。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23663"/>
                                        </p:tgtEl>
                                        <p:attrNameLst>
                                          <p:attrName>style.visibility</p:attrName>
                                        </p:attrNameLst>
                                      </p:cBhvr>
                                      <p:to>
                                        <p:strVal val="visible"/>
                                      </p:to>
                                    </p:set>
                                    <p:animEffect transition="in" filter="wheel(4)">
                                      <p:cBhvr>
                                        <p:cTn id="7" dur="2000"/>
                                        <p:tgtEl>
                                          <p:spTgt spid="923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66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7" name="Rectangle 5"/>
          <p:cNvSpPr>
            <a:spLocks noChangeArrowheads="1"/>
          </p:cNvSpPr>
          <p:nvPr/>
        </p:nvSpPr>
        <p:spPr bwMode="auto">
          <a:xfrm>
            <a:off x="2063751" y="1196976"/>
            <a:ext cx="8064500" cy="790575"/>
          </a:xfrm>
          <a:prstGeom prst="rect">
            <a:avLst/>
          </a:prstGeom>
          <a:noFill/>
          <a:ln w="9525">
            <a:noFill/>
            <a:miter lim="800000"/>
          </a:ln>
          <a:effectLst/>
        </p:spPr>
        <p:txBody>
          <a:bodyPr/>
          <a:lstStyle/>
          <a:p>
            <a:pPr marL="342900" indent="-342900" algn="just">
              <a:spcBef>
                <a:spcPct val="20000"/>
              </a:spcBef>
              <a:defRPr/>
            </a:pPr>
            <a:r>
              <a:rPr lang="zh-CN" altLang="en-US" sz="3200" b="1">
                <a:solidFill>
                  <a:srgbClr val="FF0000"/>
                </a:solidFill>
                <a:effectLst>
                  <a:outerShdw blurRad="38100" dist="38100" dir="2700000" algn="tl">
                    <a:srgbClr val="C0C0C0"/>
                  </a:outerShdw>
                </a:effectLst>
                <a:latin typeface="黑体" panose="02010609060101010101" charset="-122"/>
                <a:ea typeface="黑体" panose="02010609060101010101" charset="-122"/>
              </a:rPr>
              <a:t>离婚后子女的抚养及财产问题</a:t>
            </a:r>
          </a:p>
        </p:txBody>
      </p:sp>
      <p:sp>
        <p:nvSpPr>
          <p:cNvPr id="58371" name="AutoShape 9"/>
          <p:cNvSpPr>
            <a:spLocks noChangeAspect="1" noChangeArrowheads="1" noTextEdit="1"/>
          </p:cNvSpPr>
          <p:nvPr/>
        </p:nvSpPr>
        <p:spPr bwMode="gray">
          <a:xfrm flipH="1">
            <a:off x="6864351" y="2708275"/>
            <a:ext cx="1640416" cy="1828800"/>
          </a:xfrm>
          <a:prstGeom prst="rect">
            <a:avLst/>
          </a:prstGeom>
          <a:noFill/>
          <a:ln w="9525">
            <a:noFill/>
            <a:miter lim="800000"/>
          </a:ln>
        </p:spPr>
        <p:txBody>
          <a:bodyPr/>
          <a:lstStyle/>
          <a:p>
            <a:endParaRPr lang="zh-CN" altLang="en-US"/>
          </a:p>
        </p:txBody>
      </p:sp>
      <p:sp>
        <p:nvSpPr>
          <p:cNvPr id="924687" name="Rectangle 15"/>
          <p:cNvSpPr>
            <a:spLocks noChangeArrowheads="1"/>
          </p:cNvSpPr>
          <p:nvPr/>
        </p:nvSpPr>
        <p:spPr bwMode="auto">
          <a:xfrm>
            <a:off x="1775884" y="2636839"/>
            <a:ext cx="8642349" cy="1728787"/>
          </a:xfrm>
          <a:prstGeom prst="rect">
            <a:avLst/>
          </a:prstGeom>
          <a:noFill/>
          <a:ln w="9525">
            <a:noFill/>
            <a:miter lim="800000"/>
          </a:ln>
        </p:spPr>
        <p:txBody>
          <a:bodyPr/>
          <a:lstStyle/>
          <a:p>
            <a:pPr marL="342900" indent="-342900">
              <a:spcBef>
                <a:spcPct val="20000"/>
              </a:spcBef>
              <a:buFontTx/>
              <a:buChar char="•"/>
            </a:pPr>
            <a:r>
              <a:rPr lang="zh-CN" altLang="en-US" sz="2000" b="1" dirty="0">
                <a:ea typeface="楷体_GB2312" panose="02010609030101010101" pitchFamily="49" charset="-122"/>
              </a:rPr>
              <a:t>离婚后子女抚养问题可以协议解决，协议不成由法院判决；</a:t>
            </a:r>
          </a:p>
          <a:p>
            <a:pPr marL="342900" indent="-342900">
              <a:spcBef>
                <a:spcPct val="20000"/>
              </a:spcBef>
              <a:buFontTx/>
              <a:buChar char="•"/>
            </a:pPr>
            <a:r>
              <a:rPr lang="zh-CN" altLang="en-US" sz="2000" b="1" dirty="0">
                <a:ea typeface="楷体_GB2312" panose="02010609030101010101" pitchFamily="49" charset="-122"/>
              </a:rPr>
              <a:t>离婚后父母对子女仍有抚养和教育的权利和义务；</a:t>
            </a:r>
          </a:p>
          <a:p>
            <a:pPr marL="342900" indent="-342900">
              <a:spcBef>
                <a:spcPct val="20000"/>
              </a:spcBef>
              <a:buFontTx/>
              <a:buChar char="•"/>
            </a:pPr>
            <a:r>
              <a:rPr lang="zh-CN" altLang="en-US" sz="2000" b="1" dirty="0">
                <a:ea typeface="楷体_GB2312" panose="02010609030101010101" pitchFamily="49" charset="-122"/>
              </a:rPr>
              <a:t>不直接抚养子女的一方有探望子女的权利，另一方有协助的义务；</a:t>
            </a:r>
          </a:p>
        </p:txBody>
      </p:sp>
      <p:sp>
        <p:nvSpPr>
          <p:cNvPr id="924694" name="Rectangle 22"/>
          <p:cNvSpPr>
            <a:spLocks noChangeArrowheads="1"/>
          </p:cNvSpPr>
          <p:nvPr/>
        </p:nvSpPr>
        <p:spPr bwMode="auto">
          <a:xfrm>
            <a:off x="2159000" y="2060575"/>
            <a:ext cx="2497667" cy="457200"/>
          </a:xfrm>
          <a:prstGeom prst="rect">
            <a:avLst/>
          </a:prstGeom>
          <a:solidFill>
            <a:srgbClr val="FFFF00"/>
          </a:solidFill>
          <a:ln w="9525">
            <a:noFill/>
            <a:miter lim="800000"/>
          </a:ln>
          <a:effectLst/>
        </p:spPr>
        <p:txBody>
          <a:bodyPr>
            <a:spAutoFit/>
          </a:bodyPr>
          <a:lstStyle/>
          <a:p>
            <a:pPr>
              <a:defRPr/>
            </a:pPr>
            <a:r>
              <a:rPr lang="en-US" altLang="zh-CN" sz="2400" b="1" dirty="0">
                <a:solidFill>
                  <a:schemeClr val="accent2"/>
                </a:solidFill>
                <a:effectLst>
                  <a:outerShdw blurRad="38100" dist="38100" dir="2700000" algn="tl">
                    <a:srgbClr val="000000"/>
                  </a:outerShdw>
                </a:effectLst>
                <a:latin typeface="Arial" panose="020B0604020202020204" pitchFamily="34" charset="0"/>
                <a:ea typeface="楷体_GB2312" panose="02010609030101010101" pitchFamily="49" charset="-122"/>
              </a:rPr>
              <a:t> </a:t>
            </a:r>
            <a:r>
              <a:rPr lang="zh-CN" altLang="en-US" sz="2400" b="1" dirty="0">
                <a:solidFill>
                  <a:schemeClr val="bg1"/>
                </a:solidFill>
                <a:effectLst>
                  <a:outerShdw blurRad="38100" dist="38100" dir="2700000" algn="tl">
                    <a:srgbClr val="000000"/>
                  </a:outerShdw>
                </a:effectLst>
                <a:latin typeface="Arial" panose="020B0604020202020204" pitchFamily="34" charset="0"/>
                <a:ea typeface="楷体_GB2312" panose="02010609030101010101" pitchFamily="49" charset="-122"/>
              </a:rPr>
              <a:t>子女的抚养</a:t>
            </a:r>
          </a:p>
        </p:txBody>
      </p:sp>
      <p:sp>
        <p:nvSpPr>
          <p:cNvPr id="924695" name="Rectangle 23"/>
          <p:cNvSpPr>
            <a:spLocks noChangeArrowheads="1"/>
          </p:cNvSpPr>
          <p:nvPr/>
        </p:nvSpPr>
        <p:spPr bwMode="auto">
          <a:xfrm>
            <a:off x="2351618" y="4437063"/>
            <a:ext cx="2305049" cy="457200"/>
          </a:xfrm>
          <a:prstGeom prst="rect">
            <a:avLst/>
          </a:prstGeom>
          <a:solidFill>
            <a:schemeClr val="accent2"/>
          </a:solidFill>
          <a:ln w="9525">
            <a:noFill/>
            <a:miter lim="800000"/>
          </a:ln>
          <a:effectLst/>
        </p:spPr>
        <p:txBody>
          <a:bodyPr>
            <a:spAutoFit/>
          </a:bodyPr>
          <a:lstStyle/>
          <a:p>
            <a:pPr>
              <a:defRPr/>
            </a:pPr>
            <a:r>
              <a:rPr lang="en-US" altLang="zh-CN" sz="2400" b="1" dirty="0">
                <a:solidFill>
                  <a:srgbClr val="FFFF00"/>
                </a:solidFill>
                <a:effectLst>
                  <a:outerShdw blurRad="38100" dist="38100" dir="2700000" algn="tl">
                    <a:srgbClr val="000000"/>
                  </a:outerShdw>
                </a:effectLst>
                <a:latin typeface="Arial" panose="020B0604020202020204" pitchFamily="34" charset="0"/>
                <a:ea typeface="楷体_GB2312" panose="02010609030101010101" pitchFamily="49" charset="-122"/>
              </a:rPr>
              <a:t> </a:t>
            </a:r>
            <a:r>
              <a:rPr lang="zh-CN" altLang="en-US" sz="2400" b="1" dirty="0">
                <a:solidFill>
                  <a:schemeClr val="bg1"/>
                </a:solidFill>
                <a:effectLst>
                  <a:outerShdw blurRad="38100" dist="38100" dir="2700000" algn="tl">
                    <a:srgbClr val="000000"/>
                  </a:outerShdw>
                </a:effectLst>
                <a:latin typeface="Arial" panose="020B0604020202020204" pitchFamily="34" charset="0"/>
                <a:ea typeface="楷体_GB2312" panose="02010609030101010101" pitchFamily="49" charset="-122"/>
              </a:rPr>
              <a:t>财产问题</a:t>
            </a:r>
          </a:p>
        </p:txBody>
      </p:sp>
      <p:sp>
        <p:nvSpPr>
          <p:cNvPr id="924697" name="Rectangle 25"/>
          <p:cNvSpPr>
            <a:spLocks noChangeArrowheads="1"/>
          </p:cNvSpPr>
          <p:nvPr/>
        </p:nvSpPr>
        <p:spPr bwMode="auto">
          <a:xfrm>
            <a:off x="1871134" y="5129214"/>
            <a:ext cx="8642351" cy="1728787"/>
          </a:xfrm>
          <a:prstGeom prst="rect">
            <a:avLst/>
          </a:prstGeom>
          <a:noFill/>
          <a:ln w="9525">
            <a:noFill/>
            <a:miter lim="800000"/>
          </a:ln>
        </p:spPr>
        <p:txBody>
          <a:bodyPr/>
          <a:lstStyle/>
          <a:p>
            <a:pPr marL="342900" indent="-342900">
              <a:spcBef>
                <a:spcPct val="20000"/>
              </a:spcBef>
              <a:buFontTx/>
              <a:buChar char="•"/>
            </a:pPr>
            <a:r>
              <a:rPr lang="zh-CN" altLang="en-US" sz="2000" b="1">
                <a:ea typeface="楷体_GB2312" panose="02010609030101010101" pitchFamily="49" charset="-122"/>
              </a:rPr>
              <a:t>离婚后，夫妻共同财产由双方协议处理，协议不成由法院判决；</a:t>
            </a:r>
          </a:p>
          <a:p>
            <a:pPr marL="342900" indent="-342900">
              <a:spcBef>
                <a:spcPct val="20000"/>
              </a:spcBef>
              <a:buFontTx/>
              <a:buChar char="•"/>
            </a:pPr>
            <a:r>
              <a:rPr lang="zh-CN" altLang="en-US" sz="2000" b="1">
                <a:ea typeface="楷体_GB2312" panose="02010609030101010101" pitchFamily="49" charset="-122"/>
              </a:rPr>
              <a:t>原为夫妻共同生活所负债务应当共同偿还，共同财产不足清偿则由双方协议清偿，协议不成由法院判决。</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24687"/>
                                        </p:tgtEl>
                                        <p:attrNameLst>
                                          <p:attrName>style.visibility</p:attrName>
                                        </p:attrNameLst>
                                      </p:cBhvr>
                                      <p:to>
                                        <p:strVal val="visible"/>
                                      </p:to>
                                    </p:set>
                                    <p:animEffect transition="in" filter="wheel(4)">
                                      <p:cBhvr>
                                        <p:cTn id="7" dur="2000"/>
                                        <p:tgtEl>
                                          <p:spTgt spid="92468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grpId="0" nodeType="clickEffect">
                                  <p:stCondLst>
                                    <p:cond delay="0"/>
                                  </p:stCondLst>
                                  <p:childTnLst>
                                    <p:set>
                                      <p:cBhvr>
                                        <p:cTn id="11" dur="1" fill="hold">
                                          <p:stCondLst>
                                            <p:cond delay="0"/>
                                          </p:stCondLst>
                                        </p:cTn>
                                        <p:tgtEl>
                                          <p:spTgt spid="924697"/>
                                        </p:tgtEl>
                                        <p:attrNameLst>
                                          <p:attrName>style.visibility</p:attrName>
                                        </p:attrNameLst>
                                      </p:cBhvr>
                                      <p:to>
                                        <p:strVal val="visible"/>
                                      </p:to>
                                    </p:set>
                                    <p:animEffect transition="in" filter="wheel(4)">
                                      <p:cBhvr>
                                        <p:cTn id="12" dur="2000"/>
                                        <p:tgtEl>
                                          <p:spTgt spid="924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687" grpId="0"/>
      <p:bldP spid="92469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AutoShape 4"/>
          <p:cNvSpPr>
            <a:spLocks noChangeArrowheads="1"/>
          </p:cNvSpPr>
          <p:nvPr/>
        </p:nvSpPr>
        <p:spPr bwMode="auto">
          <a:xfrm>
            <a:off x="7913459" y="2838397"/>
            <a:ext cx="1965327" cy="1870476"/>
          </a:xfrm>
          <a:prstGeom prst="roundRect">
            <a:avLst>
              <a:gd name="adj" fmla="val 13745"/>
            </a:avLst>
          </a:prstGeom>
          <a:solidFill>
            <a:schemeClr val="accent6">
              <a:lumMod val="40000"/>
              <a:lumOff val="60000"/>
            </a:schemeClr>
          </a:solidFill>
          <a:ln w="38100">
            <a:solidFill>
              <a:schemeClr val="tx1"/>
            </a:solidFill>
            <a:round/>
          </a:ln>
        </p:spPr>
        <p:txBody>
          <a:bodyPr wrap="none" anchor="ctr"/>
          <a:lstStyle/>
          <a:p>
            <a:endParaRPr lang="zh-CN" altLang="zh-CN" dirty="0">
              <a:solidFill>
                <a:srgbClr val="0000FF"/>
              </a:solidFill>
            </a:endParaRPr>
          </a:p>
        </p:txBody>
      </p:sp>
      <p:sp>
        <p:nvSpPr>
          <p:cNvPr id="51204" name="AutoShape 5"/>
          <p:cNvSpPr>
            <a:spLocks noChangeArrowheads="1"/>
          </p:cNvSpPr>
          <p:nvPr/>
        </p:nvSpPr>
        <p:spPr bwMode="auto">
          <a:xfrm>
            <a:off x="4816929" y="2838397"/>
            <a:ext cx="2142672" cy="1873250"/>
          </a:xfrm>
          <a:prstGeom prst="roundRect">
            <a:avLst>
              <a:gd name="adj" fmla="val 13745"/>
            </a:avLst>
          </a:prstGeom>
          <a:solidFill>
            <a:schemeClr val="accent4"/>
          </a:solidFill>
          <a:ln w="38100">
            <a:solidFill>
              <a:schemeClr val="tx1"/>
            </a:solidFill>
            <a:round/>
          </a:ln>
        </p:spPr>
        <p:txBody>
          <a:bodyPr wrap="none" anchor="ctr"/>
          <a:lstStyle/>
          <a:p>
            <a:endParaRPr lang="zh-CN" altLang="zh-CN">
              <a:solidFill>
                <a:srgbClr val="0000FF"/>
              </a:solidFill>
            </a:endParaRPr>
          </a:p>
        </p:txBody>
      </p:sp>
      <p:sp>
        <p:nvSpPr>
          <p:cNvPr id="51205" name="AutoShape 6"/>
          <p:cNvSpPr>
            <a:spLocks noChangeArrowheads="1"/>
          </p:cNvSpPr>
          <p:nvPr/>
        </p:nvSpPr>
        <p:spPr bwMode="auto">
          <a:xfrm>
            <a:off x="1894571" y="2838397"/>
            <a:ext cx="1968500" cy="1873250"/>
          </a:xfrm>
          <a:prstGeom prst="roundRect">
            <a:avLst>
              <a:gd name="adj" fmla="val 13745"/>
            </a:avLst>
          </a:prstGeom>
          <a:solidFill>
            <a:schemeClr val="accent1">
              <a:lumMod val="60000"/>
              <a:lumOff val="40000"/>
            </a:schemeClr>
          </a:solidFill>
          <a:ln w="38100">
            <a:solidFill>
              <a:schemeClr val="tx1"/>
            </a:solidFill>
            <a:round/>
          </a:ln>
        </p:spPr>
        <p:txBody>
          <a:bodyPr wrap="none" anchor="ctr"/>
          <a:lstStyle/>
          <a:p>
            <a:endParaRPr lang="zh-CN" altLang="zh-CN">
              <a:solidFill>
                <a:srgbClr val="0000FF"/>
              </a:solidFill>
            </a:endParaRPr>
          </a:p>
        </p:txBody>
      </p:sp>
      <p:sp>
        <p:nvSpPr>
          <p:cNvPr id="51207" name="Rectangle 27"/>
          <p:cNvSpPr>
            <a:spLocks noChangeArrowheads="1"/>
          </p:cNvSpPr>
          <p:nvPr/>
        </p:nvSpPr>
        <p:spPr bwMode="gray">
          <a:xfrm>
            <a:off x="2063751" y="1916114"/>
            <a:ext cx="311304" cy="400110"/>
          </a:xfrm>
          <a:prstGeom prst="rect">
            <a:avLst/>
          </a:prstGeom>
          <a:noFill/>
          <a:ln w="9525">
            <a:noFill/>
            <a:miter lim="800000"/>
          </a:ln>
        </p:spPr>
        <p:txBody>
          <a:bodyPr wrap="none">
            <a:spAutoFit/>
          </a:bodyPr>
          <a:lstStyle/>
          <a:p>
            <a:r>
              <a:rPr lang="en-US" altLang="zh-CN" sz="2000" b="1" dirty="0">
                <a:solidFill>
                  <a:schemeClr val="bg1"/>
                </a:solidFill>
              </a:rPr>
              <a:t>1</a:t>
            </a:r>
          </a:p>
        </p:txBody>
      </p:sp>
      <p:sp>
        <p:nvSpPr>
          <p:cNvPr id="51208" name="Rectangle 28"/>
          <p:cNvSpPr>
            <a:spLocks noChangeArrowheads="1"/>
          </p:cNvSpPr>
          <p:nvPr/>
        </p:nvSpPr>
        <p:spPr bwMode="gray">
          <a:xfrm>
            <a:off x="4271434" y="1916114"/>
            <a:ext cx="385233" cy="396875"/>
          </a:xfrm>
          <a:prstGeom prst="rect">
            <a:avLst/>
          </a:prstGeom>
          <a:noFill/>
          <a:ln w="9525">
            <a:noFill/>
            <a:miter lim="800000"/>
          </a:ln>
        </p:spPr>
        <p:txBody>
          <a:bodyPr>
            <a:spAutoFit/>
          </a:bodyPr>
          <a:lstStyle/>
          <a:p>
            <a:r>
              <a:rPr lang="en-US" altLang="zh-CN" sz="2000" b="1">
                <a:solidFill>
                  <a:schemeClr val="bg1"/>
                </a:solidFill>
              </a:rPr>
              <a:t>2</a:t>
            </a:r>
          </a:p>
        </p:txBody>
      </p:sp>
      <p:sp>
        <p:nvSpPr>
          <p:cNvPr id="51209" name="Rectangle 29"/>
          <p:cNvSpPr>
            <a:spLocks noChangeArrowheads="1"/>
          </p:cNvSpPr>
          <p:nvPr/>
        </p:nvSpPr>
        <p:spPr bwMode="gray">
          <a:xfrm>
            <a:off x="6479118" y="1916114"/>
            <a:ext cx="309700" cy="400110"/>
          </a:xfrm>
          <a:prstGeom prst="rect">
            <a:avLst/>
          </a:prstGeom>
          <a:noFill/>
          <a:ln w="9525">
            <a:noFill/>
            <a:miter lim="800000"/>
          </a:ln>
        </p:spPr>
        <p:txBody>
          <a:bodyPr wrap="none">
            <a:spAutoFit/>
          </a:bodyPr>
          <a:lstStyle/>
          <a:p>
            <a:r>
              <a:rPr lang="en-US" altLang="zh-CN" sz="2000" b="1">
                <a:solidFill>
                  <a:schemeClr val="bg1"/>
                </a:solidFill>
              </a:rPr>
              <a:t>3</a:t>
            </a:r>
          </a:p>
        </p:txBody>
      </p:sp>
      <p:sp>
        <p:nvSpPr>
          <p:cNvPr id="51211" name="Rectangle 31"/>
          <p:cNvSpPr>
            <a:spLocks noChangeArrowheads="1"/>
          </p:cNvSpPr>
          <p:nvPr/>
        </p:nvSpPr>
        <p:spPr bwMode="auto">
          <a:xfrm>
            <a:off x="2313214" y="3429000"/>
            <a:ext cx="1382887" cy="707886"/>
          </a:xfrm>
          <a:prstGeom prst="rect">
            <a:avLst/>
          </a:prstGeom>
          <a:noFill/>
          <a:ln w="9525">
            <a:noFill/>
            <a:miter lim="800000"/>
          </a:ln>
        </p:spPr>
        <p:txBody>
          <a:bodyPr wrap="square">
            <a:spAutoFit/>
          </a:bodyPr>
          <a:lstStyle/>
          <a:p>
            <a:r>
              <a:rPr lang="zh-CN" altLang="en-US" sz="2000" b="1" dirty="0">
                <a:ea typeface="楷体_GB2312" panose="02010609030101010101" pitchFamily="49" charset="-122"/>
              </a:rPr>
              <a:t>离婚经济补偿</a:t>
            </a:r>
          </a:p>
        </p:txBody>
      </p:sp>
      <p:sp>
        <p:nvSpPr>
          <p:cNvPr id="51212" name="Rectangle 32"/>
          <p:cNvSpPr>
            <a:spLocks noChangeArrowheads="1"/>
          </p:cNvSpPr>
          <p:nvPr/>
        </p:nvSpPr>
        <p:spPr bwMode="auto">
          <a:xfrm>
            <a:off x="5207267" y="3331028"/>
            <a:ext cx="1271852" cy="707886"/>
          </a:xfrm>
          <a:prstGeom prst="rect">
            <a:avLst/>
          </a:prstGeom>
          <a:noFill/>
          <a:ln w="9525">
            <a:noFill/>
            <a:miter lim="800000"/>
          </a:ln>
        </p:spPr>
        <p:txBody>
          <a:bodyPr wrap="square">
            <a:spAutoFit/>
          </a:bodyPr>
          <a:lstStyle/>
          <a:p>
            <a:r>
              <a:rPr lang="zh-CN" altLang="en-US" sz="2000" b="1" dirty="0">
                <a:ea typeface="楷体_GB2312" panose="02010609030101010101" pitchFamily="49" charset="-122"/>
              </a:rPr>
              <a:t>离婚经济帮助</a:t>
            </a:r>
          </a:p>
        </p:txBody>
      </p:sp>
      <p:sp>
        <p:nvSpPr>
          <p:cNvPr id="916515" name="Rectangle 35"/>
          <p:cNvSpPr>
            <a:spLocks noChangeArrowheads="1"/>
          </p:cNvSpPr>
          <p:nvPr/>
        </p:nvSpPr>
        <p:spPr bwMode="auto">
          <a:xfrm>
            <a:off x="4918509" y="1087656"/>
            <a:ext cx="2041092" cy="683996"/>
          </a:xfrm>
          <a:prstGeom prst="rect">
            <a:avLst/>
          </a:prstGeom>
          <a:noFill/>
          <a:ln w="9525">
            <a:noFill/>
            <a:miter lim="800000"/>
          </a:ln>
          <a:effectLst/>
        </p:spPr>
        <p:txBody>
          <a:bodyPr/>
          <a:lstStyle/>
          <a:p>
            <a:pPr marL="342900" indent="-342900" algn="just">
              <a:spcBef>
                <a:spcPct val="20000"/>
              </a:spcBef>
              <a:defRPr/>
            </a:pPr>
            <a:r>
              <a:rPr lang="zh-CN" altLang="en-US" sz="3600" b="1" dirty="0">
                <a:solidFill>
                  <a:srgbClr val="FF0000"/>
                </a:solidFill>
                <a:effectLst>
                  <a:outerShdw blurRad="38100" dist="38100" dir="2700000" algn="tl">
                    <a:srgbClr val="C0C0C0"/>
                  </a:outerShdw>
                </a:effectLst>
                <a:latin typeface="黑体" panose="02010609060101010101" charset="-122"/>
                <a:ea typeface="黑体" panose="02010609060101010101" charset="-122"/>
              </a:rPr>
              <a:t>离婚</a:t>
            </a:r>
          </a:p>
        </p:txBody>
      </p:sp>
      <p:sp>
        <p:nvSpPr>
          <p:cNvPr id="916516" name="Rectangle 36"/>
          <p:cNvSpPr>
            <a:spLocks noChangeArrowheads="1"/>
          </p:cNvSpPr>
          <p:nvPr/>
        </p:nvSpPr>
        <p:spPr bwMode="auto">
          <a:xfrm>
            <a:off x="1102784" y="5661026"/>
            <a:ext cx="8449733" cy="790575"/>
          </a:xfrm>
          <a:prstGeom prst="rect">
            <a:avLst/>
          </a:prstGeom>
          <a:noFill/>
          <a:ln w="9525">
            <a:noFill/>
            <a:miter lim="800000"/>
          </a:ln>
          <a:effectLst/>
        </p:spPr>
        <p:txBody>
          <a:bodyPr/>
          <a:lstStyle/>
          <a:p>
            <a:pPr marL="342900" indent="-342900" algn="just">
              <a:spcBef>
                <a:spcPct val="20000"/>
              </a:spcBef>
              <a:defRPr/>
            </a:pPr>
            <a:endParaRPr lang="zh-CN" altLang="zh-CN" sz="2000" b="1">
              <a:solidFill>
                <a:srgbClr val="008000"/>
              </a:solidFill>
              <a:effectLst>
                <a:outerShdw blurRad="38100" dist="38100" dir="2700000" algn="tl">
                  <a:srgbClr val="C0C0C0"/>
                </a:outerShdw>
              </a:effectLst>
              <a:latin typeface="楷体_GB2312" panose="02010609030101010101" pitchFamily="49" charset="-122"/>
              <a:ea typeface="楷体_GB2312" panose="02010609030101010101" pitchFamily="49" charset="-122"/>
            </a:endParaRPr>
          </a:p>
        </p:txBody>
      </p:sp>
      <p:sp>
        <p:nvSpPr>
          <p:cNvPr id="916517" name="Rectangle 37"/>
          <p:cNvSpPr>
            <a:spLocks noChangeArrowheads="1"/>
          </p:cNvSpPr>
          <p:nvPr/>
        </p:nvSpPr>
        <p:spPr bwMode="auto">
          <a:xfrm>
            <a:off x="1007534" y="4868864"/>
            <a:ext cx="10562167" cy="1081087"/>
          </a:xfrm>
          <a:prstGeom prst="rect">
            <a:avLst/>
          </a:prstGeom>
          <a:noFill/>
          <a:ln w="9525">
            <a:noFill/>
            <a:miter lim="800000"/>
          </a:ln>
        </p:spPr>
        <p:txBody>
          <a:bodyPr/>
          <a:lstStyle/>
          <a:p>
            <a:pPr marL="342900" indent="-342900">
              <a:spcBef>
                <a:spcPct val="20000"/>
              </a:spcBef>
              <a:buFontTx/>
              <a:buChar char="•"/>
            </a:pPr>
            <a:r>
              <a:rPr lang="zh-CN" altLang="en-US" sz="2000" b="1" dirty="0">
                <a:ea typeface="楷体_GB2312" panose="02010609030101010101" pitchFamily="49" charset="-122"/>
              </a:rPr>
              <a:t>夫妻一方抚育子女、照料老人、协助另一方工作等负担较多，离婚时可以请求补偿。</a:t>
            </a:r>
          </a:p>
          <a:p>
            <a:pPr marL="342900" indent="-342900">
              <a:spcBef>
                <a:spcPct val="20000"/>
              </a:spcBef>
              <a:buFontTx/>
              <a:buChar char="•"/>
            </a:pPr>
            <a:r>
              <a:rPr lang="zh-CN" altLang="en-US" sz="2000" b="1" dirty="0">
                <a:ea typeface="楷体_GB2312" panose="02010609030101010101" pitchFamily="49" charset="-122"/>
              </a:rPr>
              <a:t>离婚时，一方生活困难，有负担能力的另一方应当给予适当帮助。</a:t>
            </a:r>
          </a:p>
          <a:p>
            <a:pPr marL="342900" indent="-342900">
              <a:spcBef>
                <a:spcPct val="20000"/>
              </a:spcBef>
              <a:buFontTx/>
              <a:buChar char="•"/>
            </a:pPr>
            <a:r>
              <a:rPr lang="zh-CN" altLang="en-US" sz="2000" b="1" dirty="0">
                <a:ea typeface="楷体_GB2312" panose="02010609030101010101" pitchFamily="49" charset="-122"/>
              </a:rPr>
              <a:t>因重婚、与他人同居、家庭暴力、虐待遗弃或其他重大过错，导致离婚，无过错方请求损害赔偿。</a:t>
            </a:r>
          </a:p>
        </p:txBody>
      </p:sp>
      <p:sp>
        <p:nvSpPr>
          <p:cNvPr id="38" name="文本框 37"/>
          <p:cNvSpPr txBox="1"/>
          <p:nvPr/>
        </p:nvSpPr>
        <p:spPr>
          <a:xfrm>
            <a:off x="8316226" y="3331028"/>
            <a:ext cx="1145408" cy="646331"/>
          </a:xfrm>
          <a:prstGeom prst="rect">
            <a:avLst/>
          </a:prstGeom>
          <a:noFill/>
        </p:spPr>
        <p:txBody>
          <a:bodyPr wrap="square">
            <a:spAutoFit/>
          </a:bodyPr>
          <a:lstStyle/>
          <a:p>
            <a:r>
              <a:rPr lang="zh-CN" altLang="en-US" b="1" dirty="0">
                <a:ea typeface="楷体_GB2312" panose="02010609030101010101" pitchFamily="49" charset="-122"/>
              </a:rPr>
              <a:t>离婚损害赔偿</a:t>
            </a:r>
            <a:endParaRPr lang="zh-CN" altLang="en-US" sz="1800" b="1" dirty="0">
              <a:ea typeface="楷体_GB2312" panose="02010609030101010101" pitchFamily="49" charset="-122"/>
            </a:endParaRPr>
          </a:p>
        </p:txBody>
      </p:sp>
    </p:spTree>
    <p:custDataLst>
      <p:tags r:id="rId1"/>
    </p:custDataLst>
  </p:cSld>
  <p:clrMapOvr>
    <a:masterClrMapping/>
  </p:clrMapOvr>
  <p:transition>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916517"/>
                                        </p:tgtEl>
                                        <p:attrNameLst>
                                          <p:attrName>style.visibility</p:attrName>
                                        </p:attrNameLst>
                                      </p:cBhvr>
                                      <p:to>
                                        <p:strVal val="visible"/>
                                      </p:to>
                                    </p:set>
                                    <p:animEffect transition="in" filter="wheel(4)">
                                      <p:cBhvr>
                                        <p:cTn id="7" dur="2000"/>
                                        <p:tgtEl>
                                          <p:spTgt spid="916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51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idx="1"/>
          </p:nvPr>
        </p:nvSpPr>
        <p:spPr>
          <a:xfrm>
            <a:off x="1180611" y="2895600"/>
            <a:ext cx="7379208" cy="3962400"/>
          </a:xfrm>
          <a:noFill/>
        </p:spPr>
        <p:txBody>
          <a:bodyPr/>
          <a:lstStyle/>
          <a:p>
            <a:pPr eaLnBrk="1" hangingPunct="1">
              <a:lnSpc>
                <a:spcPct val="100000"/>
              </a:lnSpc>
            </a:pPr>
            <a:r>
              <a:rPr lang="zh-CN" altLang="en-US" sz="2000" dirty="0">
                <a:latin typeface="微软雅黑" panose="020B0503020204020204" pitchFamily="34" charset="-122"/>
                <a:ea typeface="微软雅黑" panose="020B0503020204020204" pitchFamily="34" charset="-122"/>
              </a:rPr>
              <a:t>继承权指自然人依法享有的取得或承受被继承人遗产的权利。</a:t>
            </a:r>
          </a:p>
          <a:p>
            <a:pPr eaLnBrk="1" hangingPunct="1">
              <a:lnSpc>
                <a:spcPct val="10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继承制度：自然人死亡后，按照法定程序，把死者遗留的个人合法财产（即遗产）转移给其他人所有的一种法律制度。</a:t>
            </a:r>
          </a:p>
          <a:p>
            <a:pPr marL="0" indent="0" eaLnBrk="1" hangingPunct="1">
              <a:lnSpc>
                <a:spcPct val="100000"/>
              </a:lnSpc>
              <a:buNone/>
            </a:pPr>
            <a:endParaRPr lang="zh-CN" altLang="en-US" sz="2000" dirty="0">
              <a:latin typeface="微软雅黑" panose="020B0503020204020204" pitchFamily="34" charset="-122"/>
              <a:ea typeface="微软雅黑" panose="020B0503020204020204" pitchFamily="34" charset="-122"/>
            </a:endParaRPr>
          </a:p>
          <a:p>
            <a:pPr eaLnBrk="1" hangingPunct="1">
              <a:lnSpc>
                <a:spcPct val="100000"/>
              </a:lnSpc>
            </a:pPr>
            <a:r>
              <a:rPr lang="zh-CN" altLang="en-US" sz="2000" dirty="0">
                <a:latin typeface="微软雅黑" panose="020B0503020204020204" pitchFamily="34" charset="-122"/>
                <a:ea typeface="微软雅黑" panose="020B0503020204020204" pitchFamily="34" charset="-122"/>
              </a:rPr>
              <a:t>继承方式：继承开始后，按照法定继承办理，有遗嘱的，按照遗嘱继承或者遗赠办理，有遗赠扶养协议的，按照协议办理。</a:t>
            </a:r>
          </a:p>
        </p:txBody>
      </p:sp>
      <p:sp>
        <p:nvSpPr>
          <p:cNvPr id="61444" name="Rectangle 4"/>
          <p:cNvSpPr>
            <a:spLocks noChangeArrowheads="1"/>
          </p:cNvSpPr>
          <p:nvPr/>
        </p:nvSpPr>
        <p:spPr bwMode="auto">
          <a:xfrm>
            <a:off x="2667000" y="1524001"/>
            <a:ext cx="3657600"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zh-CN" altLang="en-US" sz="3200" b="1" dirty="0">
                <a:solidFill>
                  <a:srgbClr val="FF0000"/>
                </a:solidFill>
                <a:ea typeface="黑体" panose="02010609060101010101" charset="-122"/>
              </a:rPr>
              <a:t>（五）继承权</a:t>
            </a:r>
          </a:p>
        </p:txBody>
      </p:sp>
      <p:pic>
        <p:nvPicPr>
          <p:cNvPr id="59394" name="Picture 2" descr="https://timgsa.baidu.com/timg?image&amp;quality=80&amp;size=b9999_10000&amp;sec=1604909112466&amp;di=d35f8fe66ad57bb25789c8e818d96399&amp;imgtype=0&amp;src=http%3A%2F%2Fwww.luzhoulawfirm.com%2Fupload%2F201807%2F153205110986463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930198" y="3551902"/>
            <a:ext cx="2556353" cy="1830981"/>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4294967295"/>
          </p:nvPr>
        </p:nvSpPr>
        <p:spPr>
          <a:xfrm>
            <a:off x="1620838" y="2606675"/>
            <a:ext cx="10571162" cy="4495800"/>
          </a:xfrm>
          <a:prstGeom prst="rect">
            <a:avLst/>
          </a:prstGeom>
          <a:noFill/>
        </p:spPr>
        <p:txBody>
          <a:bodyPr/>
          <a:lstStyle/>
          <a:p>
            <a:pPr marL="0" indent="0" eaLnBrk="1" hangingPunct="1">
              <a:lnSpc>
                <a:spcPct val="100000"/>
              </a:lnSpc>
              <a:buNone/>
            </a:pPr>
            <a:r>
              <a:rPr lang="zh-CN" altLang="en-US" sz="2000" b="1" dirty="0">
                <a:latin typeface="微软雅黑" panose="020B0503020204020204" pitchFamily="34" charset="-122"/>
                <a:ea typeface="微软雅黑" panose="020B0503020204020204" pitchFamily="34" charset="-122"/>
              </a:rPr>
              <a:t>遗产是自然人死亡时遗留的个人合法财产</a:t>
            </a: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pPr>
            <a:endParaRPr lang="zh-CN" altLang="en-US" sz="2000" b="1" dirty="0">
              <a:latin typeface="微软雅黑" panose="020B0503020204020204" pitchFamily="34" charset="-122"/>
              <a:ea typeface="微软雅黑" panose="020B0503020204020204" pitchFamily="34" charset="-122"/>
            </a:endParaRPr>
          </a:p>
          <a:p>
            <a:pPr eaLnBrk="1" hangingPunct="1">
              <a:lnSpc>
                <a:spcPct val="100000"/>
              </a:lnSpc>
              <a:buFontTx/>
              <a:buNone/>
            </a:pPr>
            <a:r>
              <a:rPr lang="zh-CN" altLang="en-US" sz="2000" b="1" dirty="0">
                <a:latin typeface="微软雅黑" panose="020B0503020204020204" pitchFamily="34" charset="-122"/>
                <a:ea typeface="微软雅黑" panose="020B0503020204020204" pitchFamily="34" charset="-122"/>
              </a:rPr>
              <a:t>    </a:t>
            </a:r>
          </a:p>
          <a:p>
            <a:pPr eaLnBrk="1" hangingPunct="1">
              <a:lnSpc>
                <a:spcPct val="100000"/>
              </a:lnSpc>
              <a:buFontTx/>
              <a:buNone/>
            </a:pPr>
            <a:r>
              <a:rPr lang="zh-CN" altLang="en-US" sz="2000" b="1" dirty="0">
                <a:latin typeface="微软雅黑" panose="020B0503020204020204" pitchFamily="34" charset="-122"/>
                <a:ea typeface="微软雅黑" panose="020B0503020204020204" pitchFamily="34" charset="-122"/>
              </a:rPr>
              <a:t/>
            </a:r>
            <a:br>
              <a:rPr lang="zh-CN" altLang="en-US" sz="2000" b="1" dirty="0">
                <a:latin typeface="微软雅黑" panose="020B0503020204020204" pitchFamily="34" charset="-122"/>
                <a:ea typeface="微软雅黑" panose="020B0503020204020204" pitchFamily="34" charset="-122"/>
              </a:rPr>
            </a:br>
            <a:endParaRPr lang="zh-CN" altLang="en-US" sz="2000" b="1" dirty="0">
              <a:latin typeface="微软雅黑" panose="020B0503020204020204" pitchFamily="34" charset="-122"/>
              <a:ea typeface="微软雅黑" panose="020B0503020204020204" pitchFamily="34" charset="-122"/>
            </a:endParaRPr>
          </a:p>
        </p:txBody>
      </p:sp>
      <p:sp>
        <p:nvSpPr>
          <p:cNvPr id="63492" name="Rectangle 4"/>
          <p:cNvSpPr>
            <a:spLocks noChangeArrowheads="1"/>
          </p:cNvSpPr>
          <p:nvPr/>
        </p:nvSpPr>
        <p:spPr bwMode="auto">
          <a:xfrm>
            <a:off x="2743200" y="1219201"/>
            <a:ext cx="3657600"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zh-CN" altLang="en-US" sz="3200" b="1">
                <a:solidFill>
                  <a:srgbClr val="FF0000"/>
                </a:solidFill>
                <a:ea typeface="黑体" panose="02010609060101010101" charset="-122"/>
              </a:rPr>
              <a:t>遗产</a:t>
            </a:r>
          </a:p>
        </p:txBody>
      </p:sp>
      <p:pic>
        <p:nvPicPr>
          <p:cNvPr id="63493" name="Picture 5" descr="200710182139401904_IP1_1$"/>
          <p:cNvPicPr>
            <a:picLocks noChangeAspect="1" noChangeArrowheads="1"/>
          </p:cNvPicPr>
          <p:nvPr/>
        </p:nvPicPr>
        <p:blipFill>
          <a:blip r:embed="rId2">
            <a:extLst>
              <a:ext uri="{28A0092B-C50C-407E-A947-70E740481C1C}">
                <a14:useLocalDpi xmlns:a14="http://schemas.microsoft.com/office/drawing/2010/main" xmlns="" val="0"/>
              </a:ext>
            </a:extLst>
          </a:blip>
          <a:srcRect l="9601" t="4507" r="7201" b="7605"/>
          <a:stretch>
            <a:fillRect/>
          </a:stretch>
        </p:blipFill>
        <p:spPr bwMode="auto">
          <a:xfrm>
            <a:off x="8457215" y="3718560"/>
            <a:ext cx="1306513"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494" name="Rectangle 2"/>
          <p:cNvSpPr>
            <a:spLocks noChangeArrowheads="1"/>
          </p:cNvSpPr>
          <p:nvPr/>
        </p:nvSpPr>
        <p:spPr bwMode="auto">
          <a:xfrm>
            <a:off x="1950720" y="3528060"/>
            <a:ext cx="48768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公民的收入</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公民的房屋、储蓄和生活用品</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公民的林木、牲畜和家禽</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公民的文物、图书资料</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法律允许公民所有的生产资料</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公民的著作权、专利权中的财产权利</a:t>
            </a:r>
          </a:p>
          <a:p>
            <a:pPr algn="l" eaLnBrk="1" hangingPunct="1">
              <a:lnSpc>
                <a:spcPct val="80000"/>
              </a:lnSpc>
              <a:spcBef>
                <a:spcPct val="20000"/>
              </a:spcBef>
              <a:buFontTx/>
              <a:buChar char="•"/>
            </a:pPr>
            <a:r>
              <a:rPr lang="zh-CN" altLang="en-US" sz="2000" dirty="0">
                <a:latin typeface="微软雅黑" panose="020B0503020204020204" pitchFamily="34" charset="-122"/>
                <a:ea typeface="微软雅黑" panose="020B0503020204020204" pitchFamily="34" charset="-122"/>
              </a:rPr>
              <a:t>公民的其他合法财产。</a:t>
            </a:r>
            <a:br>
              <a:rPr lang="zh-CN" altLang="en-US" sz="2000" dirty="0">
                <a:latin typeface="微软雅黑" panose="020B0503020204020204" pitchFamily="34" charset="-122"/>
                <a:ea typeface="微软雅黑" panose="020B0503020204020204" pitchFamily="34" charset="-122"/>
              </a:rPr>
            </a:b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83101" y="1439434"/>
            <a:ext cx="8534400" cy="5334000"/>
          </a:xfrm>
        </p:spPr>
        <p:txBody>
          <a:bodyPr/>
          <a:lstStyle/>
          <a:p>
            <a:pPr>
              <a:buFont typeface="Wingdings 3" panose="05040102010807070707" pitchFamily="18" charset="2"/>
              <a:buNone/>
            </a:pPr>
            <a:r>
              <a:rPr lang="en-US" altLang="zh-CN" sz="2800" dirty="0"/>
              <a:t>  </a:t>
            </a:r>
            <a:r>
              <a:rPr lang="zh-CN" altLang="en-US" dirty="0">
                <a:solidFill>
                  <a:srgbClr val="C00000"/>
                </a:solidFill>
                <a:latin typeface="微软雅黑" panose="020B0503020204020204" pitchFamily="34" charset="-122"/>
                <a:ea typeface="微软雅黑" panose="020B0503020204020204" pitchFamily="34" charset="-122"/>
              </a:rPr>
              <a:t>规范社会生活的需要</a:t>
            </a:r>
            <a:endParaRPr lang="en-US" altLang="zh-CN" dirty="0">
              <a:solidFill>
                <a:srgbClr val="C00000"/>
              </a:solidFill>
              <a:latin typeface="微软雅黑" panose="020B0503020204020204" pitchFamily="34" charset="-122"/>
              <a:ea typeface="微软雅黑" panose="020B0503020204020204" pitchFamily="34" charset="-122"/>
            </a:endParaRPr>
          </a:p>
          <a:p>
            <a:pPr>
              <a:buFont typeface="Wingdings 3" panose="05040102010807070707" pitchFamily="18" charset="2"/>
              <a:buNone/>
            </a:pPr>
            <a:endParaRPr lang="en-US" altLang="zh-CN" dirty="0">
              <a:solidFill>
                <a:srgbClr val="C00000"/>
              </a:solidFill>
              <a:latin typeface="微软雅黑" panose="020B0503020204020204" pitchFamily="34" charset="-122"/>
              <a:ea typeface="微软雅黑" panose="020B0503020204020204" pitchFamily="34" charset="-122"/>
            </a:endParaRPr>
          </a:p>
          <a:p>
            <a:pPr>
              <a:buNone/>
            </a:pPr>
            <a:r>
              <a:rPr lang="zh-CN" altLang="en-US" sz="2400" dirty="0">
                <a:latin typeface="微软雅黑" panose="020B0503020204020204" pitchFamily="34" charset="-122"/>
                <a:ea typeface="微软雅黑" panose="020B0503020204020204" pitchFamily="34" charset="-122"/>
              </a:rPr>
              <a:t>民法增进人民福祉、维护最广大人民根本利益</a:t>
            </a:r>
            <a:endParaRPr lang="en-US" altLang="zh-CN" sz="2400" dirty="0">
              <a:latin typeface="微软雅黑" panose="020B0503020204020204" pitchFamily="34" charset="-122"/>
              <a:ea typeface="微软雅黑" panose="020B0503020204020204" pitchFamily="34" charset="-122"/>
            </a:endParaRPr>
          </a:p>
          <a:p>
            <a:pPr>
              <a:buFont typeface="Wingdings 3" panose="05040102010807070707" pitchFamily="18" charset="2"/>
              <a:buNone/>
            </a:pPr>
            <a:endParaRPr lang="en-US" altLang="zh-CN" sz="2400" dirty="0"/>
          </a:p>
          <a:p>
            <a:pPr>
              <a:buFont typeface="Wingdings 3" panose="05040102010807070707" pitchFamily="18" charset="2"/>
              <a:buNone/>
            </a:pPr>
            <a:r>
              <a:rPr lang="en-US" altLang="zh-CN" sz="2400" dirty="0"/>
              <a:t>    </a:t>
            </a:r>
            <a:endParaRPr lang="en-US" altLang="zh-CN" sz="2800" dirty="0"/>
          </a:p>
          <a:p>
            <a:pPr>
              <a:buFont typeface="Wingdings 3" panose="05040102010807070707" pitchFamily="18" charset="2"/>
              <a:buNone/>
            </a:pPr>
            <a:endParaRPr lang="en-US" altLang="zh-CN" sz="2800" dirty="0"/>
          </a:p>
        </p:txBody>
      </p:sp>
      <p:sp>
        <p:nvSpPr>
          <p:cNvPr id="3" name="Rectangle 2"/>
          <p:cNvSpPr txBox="1">
            <a:spLocks noChangeArrowheads="1"/>
          </p:cNvSpPr>
          <p:nvPr/>
        </p:nvSpPr>
        <p:spPr>
          <a:xfrm>
            <a:off x="1082483" y="3276338"/>
            <a:ext cx="6008429" cy="45581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r>
              <a:rPr lang="zh-CN" altLang="en-US" sz="1800" dirty="0">
                <a:solidFill>
                  <a:srgbClr val="C00000"/>
                </a:solidFill>
                <a:latin typeface="微软雅黑" panose="020B0503020204020204" pitchFamily="34" charset="-122"/>
                <a:ea typeface="微软雅黑" panose="020B0503020204020204" pitchFamily="34" charset="-122"/>
              </a:rPr>
              <a:t>“好人条款”</a:t>
            </a:r>
            <a:r>
              <a:rPr lang="en-US" altLang="zh-CN" sz="1800" dirty="0">
                <a:solidFill>
                  <a:srgbClr val="C00000"/>
                </a:solidFill>
                <a:latin typeface="微软雅黑" panose="020B0503020204020204" pitchFamily="34" charset="-122"/>
                <a:ea typeface="微软雅黑" panose="020B0503020204020204" pitchFamily="34" charset="-122"/>
              </a:rPr>
              <a:t>——</a:t>
            </a:r>
            <a:r>
              <a:rPr lang="zh-CN" altLang="en-US" sz="1800" dirty="0">
                <a:solidFill>
                  <a:srgbClr val="C00000"/>
                </a:solidFill>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南京彭宇案（第</a:t>
            </a:r>
            <a:r>
              <a:rPr lang="en-US" altLang="zh-CN" sz="1800" dirty="0">
                <a:latin typeface="微软雅黑" panose="020B0503020204020204" pitchFamily="34" charset="-122"/>
                <a:ea typeface="微软雅黑" panose="020B0503020204020204" pitchFamily="34" charset="-122"/>
              </a:rPr>
              <a:t>184</a:t>
            </a:r>
            <a:r>
              <a:rPr lang="zh-CN" altLang="en-US" sz="1800" dirty="0">
                <a:latin typeface="微软雅黑" panose="020B0503020204020204" pitchFamily="34" charset="-122"/>
                <a:ea typeface="微软雅黑" panose="020B0503020204020204" pitchFamily="34" charset="-122"/>
              </a:rPr>
              <a:t>条）</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solidFill>
                  <a:srgbClr val="C00000"/>
                </a:solidFill>
                <a:latin typeface="微软雅黑" panose="020B0503020204020204" pitchFamily="34" charset="-122"/>
                <a:ea typeface="微软雅黑" panose="020B0503020204020204" pitchFamily="34" charset="-122"/>
              </a:rPr>
              <a:t>“顶替上大学”</a:t>
            </a:r>
            <a:r>
              <a:rPr lang="en-US" altLang="zh-CN" sz="1800" dirty="0">
                <a:solidFill>
                  <a:srgbClr val="C0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齐玉玲、罗彩霞、王丽、苟晶案（第</a:t>
            </a:r>
            <a:r>
              <a:rPr lang="en-US" altLang="zh-CN" sz="1800" dirty="0">
                <a:latin typeface="微软雅黑" panose="020B0503020204020204" pitchFamily="34" charset="-122"/>
                <a:ea typeface="微软雅黑" panose="020B0503020204020204" pitchFamily="34" charset="-122"/>
              </a:rPr>
              <a:t>1014</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1165</a:t>
            </a:r>
            <a:r>
              <a:rPr lang="zh-CN" altLang="en-US" sz="1800" dirty="0">
                <a:latin typeface="微软雅黑" panose="020B0503020204020204" pitchFamily="34" charset="-122"/>
                <a:ea typeface="微软雅黑" panose="020B0503020204020204" pitchFamily="34" charset="-122"/>
              </a:rPr>
              <a:t>条）</a:t>
            </a:r>
            <a:endParaRPr lang="en-US" altLang="zh-CN" sz="1800" dirty="0">
              <a:latin typeface="微软雅黑" panose="020B0503020204020204" pitchFamily="34" charset="-122"/>
              <a:ea typeface="微软雅黑" panose="020B0503020204020204" pitchFamily="34" charset="-122"/>
            </a:endParaRPr>
          </a:p>
          <a:p>
            <a:pPr>
              <a:lnSpc>
                <a:spcPts val="2500"/>
              </a:lnSpc>
            </a:pPr>
            <a:r>
              <a:rPr lang="zh-CN" altLang="en-US" sz="1800" dirty="0">
                <a:solidFill>
                  <a:srgbClr val="C00000"/>
                </a:solidFill>
                <a:latin typeface="微软雅黑" panose="020B0503020204020204" pitchFamily="34" charset="-122"/>
                <a:ea typeface="微软雅黑" panose="020B0503020204020204" pitchFamily="34" charset="-122"/>
              </a:rPr>
              <a:t>“头顶上的安全”</a:t>
            </a:r>
            <a:r>
              <a:rPr lang="en-US" altLang="zh-CN" sz="1800" dirty="0">
                <a:solidFill>
                  <a:srgbClr val="C0000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（第</a:t>
            </a:r>
            <a:r>
              <a:rPr lang="en-US" altLang="zh-CN" sz="1800" dirty="0">
                <a:latin typeface="微软雅黑" panose="020B0503020204020204" pitchFamily="34" charset="-122"/>
                <a:ea typeface="微软雅黑" panose="020B0503020204020204" pitchFamily="34" charset="-122"/>
              </a:rPr>
              <a:t>1254</a:t>
            </a:r>
            <a:r>
              <a:rPr lang="zh-CN" altLang="en-US" sz="1800" dirty="0">
                <a:latin typeface="微软雅黑" panose="020B0503020204020204" pitchFamily="34" charset="-122"/>
                <a:ea typeface="微软雅黑" panose="020B0503020204020204" pitchFamily="34" charset="-122"/>
              </a:rPr>
              <a:t>条）</a:t>
            </a:r>
            <a:endParaRPr lang="en-US" altLang="zh-CN" sz="1800" dirty="0">
              <a:latin typeface="微软雅黑" panose="020B0503020204020204" pitchFamily="34" charset="-122"/>
              <a:ea typeface="微软雅黑" panose="020B0503020204020204" pitchFamily="34" charset="-122"/>
            </a:endParaRPr>
          </a:p>
          <a:p>
            <a:pPr>
              <a:lnSpc>
                <a:spcPts val="2500"/>
              </a:lnSpc>
            </a:pPr>
            <a:endParaRPr lang="en-US" altLang="zh-CN" sz="18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1587260" y="5020114"/>
            <a:ext cx="7013276" cy="1522563"/>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2000</a:t>
            </a:r>
            <a:r>
              <a:rPr lang="zh-CN" altLang="en-US" sz="1600" dirty="0">
                <a:latin typeface="微软雅黑" panose="020B0503020204020204" pitchFamily="34" charset="-122"/>
                <a:ea typeface="微软雅黑" panose="020B0503020204020204" pitchFamily="34" charset="-122"/>
              </a:rPr>
              <a:t>年烟灰缸案、菜板案、玻璃案</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11</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15</a:t>
            </a:r>
            <a:r>
              <a:rPr lang="zh-CN" altLang="en-US" sz="1600" dirty="0">
                <a:latin typeface="微软雅黑" panose="020B0503020204020204" pitchFamily="34" charset="-122"/>
                <a:ea typeface="微软雅黑" panose="020B0503020204020204" pitchFamily="34" charset="-122"/>
              </a:rPr>
              <a:t>日成都市周某燕扔菜刀案（危险方法危害公共安全罪）</a:t>
            </a:r>
            <a:endParaRPr lang="en-US" altLang="zh-CN" sz="1600" dirty="0">
              <a:latin typeface="微软雅黑" panose="020B0503020204020204" pitchFamily="34" charset="-122"/>
              <a:ea typeface="微软雅黑" panose="020B0503020204020204" pitchFamily="34" charset="-122"/>
            </a:endParaRPr>
          </a:p>
          <a:p>
            <a:pPr>
              <a:lnSpc>
                <a:spcPts val="2500"/>
              </a:lnSpc>
              <a:spcBef>
                <a:spcPts val="0"/>
              </a:spcBef>
            </a:pP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14</a:t>
            </a:r>
            <a:r>
              <a:rPr lang="zh-CN" altLang="en-US" sz="1600" dirty="0">
                <a:latin typeface="微软雅黑" panose="020B0503020204020204" pitchFamily="34" charset="-122"/>
                <a:ea typeface="微软雅黑" panose="020B0503020204020204" pitchFamily="34" charset="-122"/>
              </a:rPr>
              <a:t>日烟台市“玉米棒”案（全楼住户进行</a:t>
            </a:r>
            <a:r>
              <a:rPr lang="en-US" altLang="zh-CN" sz="1600" dirty="0">
                <a:latin typeface="微软雅黑" panose="020B0503020204020204" pitchFamily="34" charset="-122"/>
                <a:ea typeface="微软雅黑" panose="020B0503020204020204" pitchFamily="34" charset="-122"/>
              </a:rPr>
              <a:t>DNA</a:t>
            </a:r>
            <a:r>
              <a:rPr lang="zh-CN" altLang="en-US" sz="1600" dirty="0">
                <a:latin typeface="微软雅黑" panose="020B0503020204020204" pitchFamily="34" charset="-122"/>
                <a:ea typeface="微软雅黑" panose="020B0503020204020204" pitchFamily="34" charset="-122"/>
              </a:rPr>
              <a:t>检测）</a:t>
            </a:r>
            <a:endParaRPr lang="en-US" altLang="zh-CN" sz="1600" dirty="0">
              <a:latin typeface="微软雅黑" panose="020B0503020204020204" pitchFamily="34" charset="-122"/>
              <a:ea typeface="微软雅黑" panose="020B0503020204020204" pitchFamily="34" charset="-122"/>
            </a:endParaRPr>
          </a:p>
          <a:p>
            <a:pPr>
              <a:lnSpc>
                <a:spcPts val="2500"/>
              </a:lnSpc>
            </a:pPr>
            <a:endParaRPr lang="en-US" altLang="zh-CN" sz="1800" dirty="0">
              <a:latin typeface="微软雅黑" panose="020B0503020204020204" pitchFamily="34" charset="-122"/>
              <a:ea typeface="微软雅黑" panose="020B0503020204020204" pitchFamily="34" charset="-122"/>
            </a:endParaRPr>
          </a:p>
        </p:txBody>
      </p:sp>
      <p:pic>
        <p:nvPicPr>
          <p:cNvPr id="29698" name="Picture 2" descr="https://timgsa.baidu.com/timg?image&amp;quality=80&amp;size=b9999_10000&amp;sec=1604895695754&amp;di=3891f04b62d35715e025b8b071d65628&amp;imgtype=0&amp;src=http%3A%2F%2F5b0988e595225.cdn.sohucs.com%2Fimages%2F20170929%2Fb7705526ad074e56900c84259f02cf1e.jpe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91420" y="3196147"/>
            <a:ext cx="2907104" cy="2108449"/>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AutoShape 3"/>
          <p:cNvSpPr>
            <a:spLocks noChangeArrowheads="1"/>
          </p:cNvSpPr>
          <p:nvPr/>
        </p:nvSpPr>
        <p:spPr bwMode="auto">
          <a:xfrm>
            <a:off x="7937501" y="4059238"/>
            <a:ext cx="1439863" cy="1871662"/>
          </a:xfrm>
          <a:prstGeom prst="roundRect">
            <a:avLst>
              <a:gd name="adj" fmla="val 13745"/>
            </a:avLst>
          </a:prstGeom>
          <a:noFill/>
          <a:ln w="38100">
            <a:solidFill>
              <a:schemeClr val="tx1"/>
            </a:solidFill>
            <a:rou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16" name="AutoShape 4"/>
          <p:cNvSpPr>
            <a:spLocks noChangeArrowheads="1"/>
          </p:cNvSpPr>
          <p:nvPr/>
        </p:nvSpPr>
        <p:spPr bwMode="auto">
          <a:xfrm>
            <a:off x="6137276" y="4059238"/>
            <a:ext cx="1611313" cy="1873250"/>
          </a:xfrm>
          <a:prstGeom prst="roundRect">
            <a:avLst>
              <a:gd name="adj" fmla="val 13745"/>
            </a:avLst>
          </a:prstGeom>
          <a:noFill/>
          <a:ln w="38100">
            <a:solidFill>
              <a:schemeClr val="tx1"/>
            </a:solidFill>
            <a:rou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17" name="AutoShape 5"/>
          <p:cNvSpPr>
            <a:spLocks noChangeArrowheads="1"/>
          </p:cNvSpPr>
          <p:nvPr/>
        </p:nvSpPr>
        <p:spPr bwMode="auto">
          <a:xfrm>
            <a:off x="4479926" y="4059238"/>
            <a:ext cx="1439863" cy="1873250"/>
          </a:xfrm>
          <a:prstGeom prst="roundRect">
            <a:avLst>
              <a:gd name="adj" fmla="val 13745"/>
            </a:avLst>
          </a:prstGeom>
          <a:noFill/>
          <a:ln w="38100">
            <a:solidFill>
              <a:schemeClr val="tx1"/>
            </a:solidFill>
            <a:rou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18" name="AutoShape 6"/>
          <p:cNvSpPr>
            <a:spLocks noChangeArrowheads="1"/>
          </p:cNvSpPr>
          <p:nvPr/>
        </p:nvSpPr>
        <p:spPr bwMode="auto">
          <a:xfrm>
            <a:off x="2824164" y="4059238"/>
            <a:ext cx="1476375" cy="1873250"/>
          </a:xfrm>
          <a:prstGeom prst="roundRect">
            <a:avLst>
              <a:gd name="adj" fmla="val 13745"/>
            </a:avLst>
          </a:prstGeom>
          <a:noFill/>
          <a:ln w="38100">
            <a:solidFill>
              <a:schemeClr val="tx1"/>
            </a:solidFill>
            <a:round/>
          </a:ln>
          <a:extLst>
            <a:ext uri="{909E8E84-426E-40DD-AFC4-6F175D3DCCD1}">
              <a14:hiddenFill xmlns:a14="http://schemas.microsoft.com/office/drawing/2010/main" xmlns="">
                <a:solidFill>
                  <a:srgbClr val="FFFFFF"/>
                </a:solidFill>
              </a14:hiddenFill>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grpSp>
        <p:nvGrpSpPr>
          <p:cNvPr id="64519" name="Group 7"/>
          <p:cNvGrpSpPr/>
          <p:nvPr/>
        </p:nvGrpSpPr>
        <p:grpSpPr bwMode="auto">
          <a:xfrm>
            <a:off x="2895601" y="3124200"/>
            <a:ext cx="5895975" cy="584200"/>
            <a:chOff x="624" y="1152"/>
            <a:chExt cx="4080" cy="720"/>
          </a:xfrm>
        </p:grpSpPr>
        <p:sp>
          <p:nvSpPr>
            <p:cNvPr id="64529" name="Rectangle 8"/>
            <p:cNvSpPr>
              <a:spLocks noChangeArrowheads="1"/>
            </p:cNvSpPr>
            <p:nvPr/>
          </p:nvSpPr>
          <p:spPr bwMode="gray">
            <a:xfrm rot="3419336">
              <a:off x="630" y="1198"/>
              <a:ext cx="665" cy="671"/>
            </a:xfrm>
            <a:prstGeom prst="rect">
              <a:avLst/>
            </a:prstGeom>
            <a:gradFill rotWithShape="1">
              <a:gsLst>
                <a:gs pos="0">
                  <a:schemeClr val="hlink"/>
                </a:gs>
                <a:gs pos="100000">
                  <a:srgbClr val="000076"/>
                </a:gs>
              </a:gsLst>
              <a:lin ang="5400000" scaled="1"/>
            </a:gradFill>
            <a:ln w="9525">
              <a:miter lim="800000"/>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contourClr>
                <a:schemeClr val="hlink"/>
              </a:contourClr>
            </a:sp3d>
          </p:spPr>
          <p:txBody>
            <a:bodyPr rot="10800000" vert="eaVert" wrap="none" anchor="ctr">
              <a:flatTx/>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sz="1800">
                <a:solidFill>
                  <a:srgbClr val="0000FF"/>
                </a:solidFill>
                <a:ea typeface="宋体" panose="02010600030101010101" pitchFamily="2" charset="-122"/>
              </a:endParaRPr>
            </a:p>
          </p:txBody>
        </p:sp>
        <p:grpSp>
          <p:nvGrpSpPr>
            <p:cNvPr id="64530" name="Group 9"/>
            <p:cNvGrpSpPr/>
            <p:nvPr/>
          </p:nvGrpSpPr>
          <p:grpSpPr bwMode="auto">
            <a:xfrm>
              <a:off x="1296" y="1296"/>
              <a:ext cx="624" cy="96"/>
              <a:chOff x="2003" y="3439"/>
              <a:chExt cx="468" cy="244"/>
            </a:xfrm>
          </p:grpSpPr>
          <p:sp>
            <p:nvSpPr>
              <p:cNvPr id="64544" name="Oval 10"/>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45" name="Rectangle 11"/>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916492" name="Oval 12"/>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lgn="l" eaLnBrk="1" hangingPunct="1">
                  <a:defRPr/>
                </a:pPr>
                <a:endParaRPr lang="zh-CN" altLang="en-US">
                  <a:solidFill>
                    <a:srgbClr val="0000FF"/>
                  </a:solidFill>
                  <a:latin typeface="Arial" panose="020B0604020202020204" pitchFamily="34" charset="0"/>
                  <a:ea typeface="宋体" panose="02010600030101010101" pitchFamily="2" charset="-122"/>
                </a:endParaRPr>
              </a:p>
            </p:txBody>
          </p:sp>
          <p:sp>
            <p:nvSpPr>
              <p:cNvPr id="916493" name="Oval 13"/>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lgn="l" eaLnBrk="1" hangingPunct="1">
                  <a:defRPr/>
                </a:pPr>
                <a:endParaRPr lang="zh-CN" altLang="en-US">
                  <a:solidFill>
                    <a:srgbClr val="0000FF"/>
                  </a:solidFill>
                  <a:latin typeface="Arial" panose="020B0604020202020204" pitchFamily="34" charset="0"/>
                  <a:ea typeface="宋体" panose="02010600030101010101" pitchFamily="2" charset="-122"/>
                </a:endParaRPr>
              </a:p>
            </p:txBody>
          </p:sp>
        </p:grpSp>
        <p:sp>
          <p:nvSpPr>
            <p:cNvPr id="64531" name="Rectangle 14"/>
            <p:cNvSpPr>
              <a:spLocks noChangeArrowheads="1"/>
            </p:cNvSpPr>
            <p:nvPr/>
          </p:nvSpPr>
          <p:spPr bwMode="gray">
            <a:xfrm rot="3419336">
              <a:off x="1776" y="1152"/>
              <a:ext cx="672" cy="672"/>
            </a:xfrm>
            <a:prstGeom prst="rect">
              <a:avLst/>
            </a:prstGeom>
            <a:solidFill>
              <a:schemeClr val="accent1"/>
            </a:solidFill>
            <a:ln w="9525">
              <a:miter lim="800000"/>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p:spPr>
          <p:txBody>
            <a:bodyPr rot="10800000" vert="eaVert" wrap="none" anchor="ctr">
              <a:flatTx/>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grpSp>
          <p:nvGrpSpPr>
            <p:cNvPr id="64532" name="Group 15"/>
            <p:cNvGrpSpPr/>
            <p:nvPr/>
          </p:nvGrpSpPr>
          <p:grpSpPr bwMode="auto">
            <a:xfrm>
              <a:off x="2448" y="1296"/>
              <a:ext cx="624" cy="96"/>
              <a:chOff x="2003" y="3439"/>
              <a:chExt cx="468" cy="244"/>
            </a:xfrm>
          </p:grpSpPr>
          <p:sp>
            <p:nvSpPr>
              <p:cNvPr id="64540" name="Oval 16"/>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41" name="Rectangle 17"/>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916498" name="Oval 18"/>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lgn="l" eaLnBrk="1" hangingPunct="1">
                  <a:defRPr/>
                </a:pPr>
                <a:endParaRPr lang="zh-CN" altLang="en-US">
                  <a:solidFill>
                    <a:srgbClr val="0000FF"/>
                  </a:solidFill>
                  <a:latin typeface="Arial" panose="020B0604020202020204" pitchFamily="34" charset="0"/>
                  <a:ea typeface="宋体" panose="02010600030101010101" pitchFamily="2" charset="-122"/>
                </a:endParaRPr>
              </a:p>
            </p:txBody>
          </p:sp>
          <p:sp>
            <p:nvSpPr>
              <p:cNvPr id="916499" name="Oval 19"/>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lgn="l" eaLnBrk="1" hangingPunct="1">
                  <a:defRPr/>
                </a:pPr>
                <a:endParaRPr lang="zh-CN" altLang="en-US">
                  <a:solidFill>
                    <a:srgbClr val="0000FF"/>
                  </a:solidFill>
                  <a:latin typeface="Arial" panose="020B0604020202020204" pitchFamily="34" charset="0"/>
                  <a:ea typeface="宋体" panose="02010600030101010101" pitchFamily="2" charset="-122"/>
                </a:endParaRPr>
              </a:p>
            </p:txBody>
          </p:sp>
        </p:grpSp>
        <p:sp>
          <p:nvSpPr>
            <p:cNvPr id="64533" name="Rectangle 20"/>
            <p:cNvSpPr>
              <a:spLocks noChangeArrowheads="1"/>
            </p:cNvSpPr>
            <p:nvPr/>
          </p:nvSpPr>
          <p:spPr bwMode="gray">
            <a:xfrm rot="3419336">
              <a:off x="2880" y="1151"/>
              <a:ext cx="671" cy="669"/>
            </a:xfrm>
            <a:prstGeom prst="rect">
              <a:avLst/>
            </a:prstGeom>
            <a:gradFill rotWithShape="1">
              <a:gsLst>
                <a:gs pos="0">
                  <a:schemeClr val="hlink"/>
                </a:gs>
                <a:gs pos="100000">
                  <a:srgbClr val="000076"/>
                </a:gs>
              </a:gsLst>
              <a:lin ang="5400000" scaled="1"/>
            </a:gradFill>
            <a:ln w="9525">
              <a:miter lim="800000"/>
            </a:ln>
            <a:scene3d>
              <a:camera prst="legacyPerspectiveFront">
                <a:rot lat="0" lon="1500000" rev="0"/>
              </a:camera>
              <a:lightRig rig="legacyFlat4" dir="b"/>
            </a:scene3d>
            <a:sp3d extrusionH="887400" prstMaterial="legacyMatte">
              <a:bevelT w="13500" h="13500" prst="angle"/>
              <a:bevelB w="13500" h="13500" prst="angle"/>
              <a:extrusionClr>
                <a:schemeClr val="hlink"/>
              </a:extrusionClr>
              <a:contourClr>
                <a:schemeClr val="hlink"/>
              </a:contourClr>
            </a:sp3d>
          </p:spPr>
          <p:txBody>
            <a:bodyPr rot="10800000" vert="eaVert" wrap="none" anchor="ctr">
              <a:flatTx/>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en-US" sz="1800">
                <a:solidFill>
                  <a:srgbClr val="0000FF"/>
                </a:solidFill>
                <a:ea typeface="宋体" panose="02010600030101010101" pitchFamily="2" charset="-122"/>
              </a:endParaRPr>
            </a:p>
          </p:txBody>
        </p:sp>
        <p:grpSp>
          <p:nvGrpSpPr>
            <p:cNvPr id="64534" name="Group 21"/>
            <p:cNvGrpSpPr/>
            <p:nvPr/>
          </p:nvGrpSpPr>
          <p:grpSpPr bwMode="auto">
            <a:xfrm>
              <a:off x="3600" y="1296"/>
              <a:ext cx="816" cy="96"/>
              <a:chOff x="2003" y="3439"/>
              <a:chExt cx="468" cy="244"/>
            </a:xfrm>
          </p:grpSpPr>
          <p:sp>
            <p:nvSpPr>
              <p:cNvPr id="64536" name="Oval 22"/>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64537" name="Rectangle 23"/>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sp>
            <p:nvSpPr>
              <p:cNvPr id="916504" name="Oval 24"/>
              <p:cNvSpPr>
                <a:spLocks noChangeArrowheads="1"/>
              </p:cNvSpPr>
              <p:nvPr/>
            </p:nvSpPr>
            <p:spPr bwMode="gray">
              <a:xfrm>
                <a:off x="2400" y="3446"/>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ln>
              <a:effectLst/>
            </p:spPr>
            <p:txBody>
              <a:bodyPr wrap="none" anchor="ctr"/>
              <a:lstStyle/>
              <a:p>
                <a:pPr algn="l" eaLnBrk="1" hangingPunct="1">
                  <a:defRPr/>
                </a:pPr>
                <a:endParaRPr lang="zh-CN" altLang="en-US">
                  <a:solidFill>
                    <a:srgbClr val="0000FF"/>
                  </a:solidFill>
                  <a:latin typeface="Arial" panose="020B0604020202020204" pitchFamily="34" charset="0"/>
                  <a:ea typeface="宋体" panose="02010600030101010101" pitchFamily="2" charset="-122"/>
                </a:endParaRPr>
              </a:p>
            </p:txBody>
          </p:sp>
          <p:sp>
            <p:nvSpPr>
              <p:cNvPr id="916505" name="Oval 25"/>
              <p:cNvSpPr>
                <a:spLocks noChangeArrowheads="1"/>
              </p:cNvSpPr>
              <p:nvPr/>
            </p:nvSpPr>
            <p:spPr bwMode="gray">
              <a:xfrm>
                <a:off x="2438" y="3521"/>
                <a:ext cx="20" cy="9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9525">
                <a:noFill/>
                <a:round/>
              </a:ln>
              <a:effectLst/>
            </p:spPr>
            <p:txBody>
              <a:bodyPr wrap="none" anchor="ctr"/>
              <a:lstStyle/>
              <a:p>
                <a:pPr algn="l" eaLnBrk="1" hangingPunct="1">
                  <a:defRPr/>
                </a:pPr>
                <a:endParaRPr lang="zh-CN" altLang="en-US">
                  <a:solidFill>
                    <a:srgbClr val="0000FF"/>
                  </a:solidFill>
                  <a:latin typeface="Arial" panose="020B0604020202020204" pitchFamily="34" charset="0"/>
                  <a:ea typeface="宋体" panose="02010600030101010101" pitchFamily="2" charset="-122"/>
                </a:endParaRPr>
              </a:p>
            </p:txBody>
          </p:sp>
        </p:grpSp>
        <p:sp>
          <p:nvSpPr>
            <p:cNvPr id="64535" name="Rectangle 26"/>
            <p:cNvSpPr>
              <a:spLocks noChangeArrowheads="1"/>
            </p:cNvSpPr>
            <p:nvPr/>
          </p:nvSpPr>
          <p:spPr bwMode="gray">
            <a:xfrm rot="3419336">
              <a:off x="4032" y="1152"/>
              <a:ext cx="672" cy="672"/>
            </a:xfrm>
            <a:prstGeom prst="rect">
              <a:avLst/>
            </a:prstGeom>
            <a:solidFill>
              <a:schemeClr val="accent1"/>
            </a:solidFill>
            <a:ln w="9525">
              <a:miter lim="800000"/>
            </a:ln>
            <a:scene3d>
              <a:camera prst="legacyPerspectiveFront">
                <a:rot lat="0" lon="1500000" rev="0"/>
              </a:camera>
              <a:lightRig rig="legacyFlat4" dir="b"/>
            </a:scene3d>
            <a:sp3d extrusionH="887400" prstMaterial="legacyMatte">
              <a:bevelT w="13500" h="13500" prst="angle"/>
              <a:bevelB w="13500" h="13500" prst="angle"/>
              <a:extrusionClr>
                <a:schemeClr val="accent1"/>
              </a:extrusionClr>
              <a:contourClr>
                <a:schemeClr val="accent1"/>
              </a:contourClr>
            </a:sp3d>
          </p:spPr>
          <p:txBody>
            <a:bodyPr rot="10800000" vert="eaVert" wrap="none" anchor="ctr">
              <a:flatTx/>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endParaRPr lang="zh-CN" altLang="zh-CN" sz="1800">
                <a:solidFill>
                  <a:srgbClr val="0000FF"/>
                </a:solidFill>
                <a:ea typeface="宋体" panose="02010600030101010101" pitchFamily="2" charset="-122"/>
              </a:endParaRPr>
            </a:p>
          </p:txBody>
        </p:sp>
      </p:grpSp>
      <p:sp>
        <p:nvSpPr>
          <p:cNvPr id="64520" name="Rectangle 27"/>
          <p:cNvSpPr>
            <a:spLocks noChangeArrowheads="1"/>
          </p:cNvSpPr>
          <p:nvPr/>
        </p:nvSpPr>
        <p:spPr bwMode="gray">
          <a:xfrm>
            <a:off x="3255964" y="3268664"/>
            <a:ext cx="32543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en-US" altLang="zh-CN" sz="2000" b="1">
                <a:solidFill>
                  <a:schemeClr val="bg1"/>
                </a:solidFill>
                <a:ea typeface="宋体" panose="02010600030101010101" pitchFamily="2" charset="-122"/>
              </a:rPr>
              <a:t>1</a:t>
            </a:r>
          </a:p>
        </p:txBody>
      </p:sp>
      <p:sp>
        <p:nvSpPr>
          <p:cNvPr id="64521" name="Rectangle 28"/>
          <p:cNvSpPr>
            <a:spLocks noChangeArrowheads="1"/>
          </p:cNvSpPr>
          <p:nvPr/>
        </p:nvSpPr>
        <p:spPr bwMode="gray">
          <a:xfrm>
            <a:off x="4840289" y="3195639"/>
            <a:ext cx="32543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en-US" altLang="zh-CN" sz="2000" b="1">
                <a:solidFill>
                  <a:schemeClr val="bg1"/>
                </a:solidFill>
                <a:ea typeface="宋体" panose="02010600030101010101" pitchFamily="2" charset="-122"/>
              </a:rPr>
              <a:t>2</a:t>
            </a:r>
          </a:p>
        </p:txBody>
      </p:sp>
      <p:sp>
        <p:nvSpPr>
          <p:cNvPr id="64522" name="Rectangle 29"/>
          <p:cNvSpPr>
            <a:spLocks noChangeArrowheads="1"/>
          </p:cNvSpPr>
          <p:nvPr/>
        </p:nvSpPr>
        <p:spPr bwMode="gray">
          <a:xfrm>
            <a:off x="6496050" y="3268664"/>
            <a:ext cx="325438"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en-US" altLang="zh-CN" sz="2000" b="1">
                <a:solidFill>
                  <a:schemeClr val="bg1"/>
                </a:solidFill>
                <a:ea typeface="宋体" panose="02010600030101010101" pitchFamily="2" charset="-122"/>
              </a:rPr>
              <a:t>3</a:t>
            </a:r>
          </a:p>
        </p:txBody>
      </p:sp>
      <p:sp>
        <p:nvSpPr>
          <p:cNvPr id="64523" name="Rectangle 30"/>
          <p:cNvSpPr>
            <a:spLocks noChangeArrowheads="1"/>
          </p:cNvSpPr>
          <p:nvPr/>
        </p:nvSpPr>
        <p:spPr bwMode="gray">
          <a:xfrm>
            <a:off x="8080376" y="3268664"/>
            <a:ext cx="36036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en-US" altLang="zh-CN" sz="2000" b="1">
                <a:solidFill>
                  <a:schemeClr val="bg1"/>
                </a:solidFill>
                <a:ea typeface="宋体" panose="02010600030101010101" pitchFamily="2" charset="-122"/>
              </a:rPr>
              <a:t>4</a:t>
            </a:r>
          </a:p>
        </p:txBody>
      </p:sp>
      <p:sp>
        <p:nvSpPr>
          <p:cNvPr id="64524" name="Rectangle 31"/>
          <p:cNvSpPr>
            <a:spLocks noChangeArrowheads="1"/>
          </p:cNvSpPr>
          <p:nvPr/>
        </p:nvSpPr>
        <p:spPr bwMode="auto">
          <a:xfrm>
            <a:off x="3124201" y="4495801"/>
            <a:ext cx="881063"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dirty="0">
                <a:latin typeface="微软雅黑" panose="020B0503020204020204" pitchFamily="34" charset="-122"/>
                <a:ea typeface="微软雅黑" panose="020B0503020204020204" pitchFamily="34" charset="-122"/>
              </a:rPr>
              <a:t>法定继承</a:t>
            </a:r>
          </a:p>
        </p:txBody>
      </p:sp>
      <p:sp>
        <p:nvSpPr>
          <p:cNvPr id="64525" name="Rectangle 32"/>
          <p:cNvSpPr>
            <a:spLocks noChangeArrowheads="1"/>
          </p:cNvSpPr>
          <p:nvPr/>
        </p:nvSpPr>
        <p:spPr bwMode="auto">
          <a:xfrm>
            <a:off x="4724400" y="4495801"/>
            <a:ext cx="102235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zh-CN" altLang="en-US" dirty="0">
                <a:latin typeface="微软雅黑" panose="020B0503020204020204" pitchFamily="34" charset="-122"/>
                <a:ea typeface="微软雅黑" panose="020B0503020204020204" pitchFamily="34" charset="-122"/>
              </a:rPr>
              <a:t>遗嘱继承</a:t>
            </a:r>
          </a:p>
        </p:txBody>
      </p:sp>
      <p:sp>
        <p:nvSpPr>
          <p:cNvPr id="64526" name="Rectangle 33"/>
          <p:cNvSpPr>
            <a:spLocks noChangeArrowheads="1"/>
          </p:cNvSpPr>
          <p:nvPr/>
        </p:nvSpPr>
        <p:spPr bwMode="auto">
          <a:xfrm>
            <a:off x="6553201" y="4495800"/>
            <a:ext cx="15843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zh-CN" altLang="en-US" dirty="0">
                <a:latin typeface="微软雅黑" panose="020B0503020204020204" pitchFamily="34" charset="-122"/>
                <a:ea typeface="微软雅黑" panose="020B0503020204020204" pitchFamily="34" charset="-122"/>
              </a:rPr>
              <a:t>遗赠</a:t>
            </a:r>
          </a:p>
        </p:txBody>
      </p:sp>
      <p:sp>
        <p:nvSpPr>
          <p:cNvPr id="64527" name="Rectangle 34"/>
          <p:cNvSpPr>
            <a:spLocks noChangeArrowheads="1"/>
          </p:cNvSpPr>
          <p:nvPr/>
        </p:nvSpPr>
        <p:spPr bwMode="auto">
          <a:xfrm>
            <a:off x="8229600" y="4419601"/>
            <a:ext cx="1079500"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r>
              <a:rPr lang="zh-CN" altLang="en-US" dirty="0">
                <a:latin typeface="微软雅黑" panose="020B0503020204020204" pitchFamily="34" charset="-122"/>
                <a:ea typeface="微软雅黑" panose="020B0503020204020204" pitchFamily="34" charset="-122"/>
              </a:rPr>
              <a:t>遗赠扶养协议</a:t>
            </a:r>
          </a:p>
        </p:txBody>
      </p:sp>
      <p:sp>
        <p:nvSpPr>
          <p:cNvPr id="64528" name="Text Box 35"/>
          <p:cNvSpPr txBox="1">
            <a:spLocks noChangeArrowheads="1"/>
          </p:cNvSpPr>
          <p:nvPr/>
        </p:nvSpPr>
        <p:spPr bwMode="auto">
          <a:xfrm>
            <a:off x="2819400" y="1600201"/>
            <a:ext cx="44958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50000"/>
              </a:spcBef>
            </a:pPr>
            <a:r>
              <a:rPr lang="zh-CN" altLang="en-US" sz="3200">
                <a:solidFill>
                  <a:srgbClr val="FF0000"/>
                </a:solidFill>
                <a:ea typeface="黑体" panose="02010609060101010101" charset="-122"/>
              </a:rPr>
              <a:t>继承的方式</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12"/>
          <p:cNvSpPr>
            <a:spLocks noChangeArrowheads="1"/>
          </p:cNvSpPr>
          <p:nvPr/>
        </p:nvSpPr>
        <p:spPr bwMode="auto">
          <a:xfrm>
            <a:off x="2087880" y="4067970"/>
            <a:ext cx="5486400" cy="25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20000"/>
              </a:spcBef>
              <a:buFontTx/>
              <a:buChar char="•"/>
            </a:pPr>
            <a:r>
              <a:rPr lang="zh-CN" altLang="en-US" sz="1800" dirty="0">
                <a:latin typeface="微软雅黑" panose="020B0503020204020204" pitchFamily="34" charset="-122"/>
                <a:ea typeface="微软雅黑" panose="020B0503020204020204" pitchFamily="34" charset="-122"/>
              </a:rPr>
              <a:t>第一顺序：配偶、父母、子女</a:t>
            </a:r>
          </a:p>
          <a:p>
            <a:pPr>
              <a:spcBef>
                <a:spcPct val="20000"/>
              </a:spcBef>
              <a:buFontTx/>
              <a:buChar char="•"/>
            </a:pPr>
            <a:r>
              <a:rPr lang="zh-CN" altLang="en-US" sz="1800" dirty="0">
                <a:latin typeface="微软雅黑" panose="020B0503020204020204" pitchFamily="34" charset="-122"/>
                <a:ea typeface="微软雅黑" panose="020B0503020204020204" pitchFamily="34" charset="-122"/>
              </a:rPr>
              <a:t>第二顺序：兄弟姐妹、祖父母、外祖父母</a:t>
            </a:r>
          </a:p>
          <a:p>
            <a:pPr>
              <a:spcBef>
                <a:spcPct val="20000"/>
              </a:spcBef>
              <a:buFontTx/>
              <a:buChar char="•"/>
            </a:pPr>
            <a:r>
              <a:rPr lang="zh-CN" altLang="en-US" sz="2000" dirty="0">
                <a:latin typeface="微软雅黑" panose="020B0503020204020204" pitchFamily="34" charset="-122"/>
                <a:ea typeface="微软雅黑" panose="020B0503020204020204" pitchFamily="34" charset="-122"/>
              </a:rPr>
              <a:t>继承开始后，由第一顺序继承人继承，第二顺序继承人不继承；没有第一顺序继承人继承的，由第二顺序继承人继承。</a:t>
            </a:r>
            <a:endParaRPr lang="en-US" altLang="zh-CN" sz="2000" dirty="0">
              <a:latin typeface="微软雅黑" panose="020B0503020204020204" pitchFamily="34" charset="-122"/>
              <a:ea typeface="微软雅黑" panose="020B0503020204020204" pitchFamily="34" charset="-122"/>
            </a:endParaRPr>
          </a:p>
        </p:txBody>
      </p:sp>
      <p:sp>
        <p:nvSpPr>
          <p:cNvPr id="65540" name="Rectangle 12"/>
          <p:cNvSpPr>
            <a:spLocks noChangeArrowheads="1"/>
          </p:cNvSpPr>
          <p:nvPr/>
        </p:nvSpPr>
        <p:spPr bwMode="auto">
          <a:xfrm>
            <a:off x="1508760" y="2286001"/>
            <a:ext cx="9637776"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依照法律直接规定的继承范围、顺序和遗产分配的原则，将遗产分配给合法继承人的继承方式。</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法定继承人范围和顺序： </a:t>
            </a:r>
          </a:p>
          <a:p>
            <a:pPr algn="l" eaLnBrk="1" hangingPunct="1">
              <a:spcBef>
                <a:spcPct val="20000"/>
              </a:spcBef>
              <a:buFontTx/>
              <a:buChar char="•"/>
            </a:pPr>
            <a:endParaRPr lang="zh-CN" altLang="en-US" b="1" dirty="0"/>
          </a:p>
          <a:p>
            <a:pPr algn="l" eaLnBrk="1" hangingPunct="1">
              <a:spcBef>
                <a:spcPct val="20000"/>
              </a:spcBef>
              <a:buFontTx/>
              <a:buChar char="•"/>
            </a:pPr>
            <a:endParaRPr lang="en-US" altLang="zh-CN" b="1" dirty="0"/>
          </a:p>
        </p:txBody>
      </p:sp>
      <p:sp>
        <p:nvSpPr>
          <p:cNvPr id="65541" name="Text Box 7"/>
          <p:cNvSpPr txBox="1">
            <a:spLocks noChangeArrowheads="1"/>
          </p:cNvSpPr>
          <p:nvPr/>
        </p:nvSpPr>
        <p:spPr bwMode="auto">
          <a:xfrm>
            <a:off x="2438400" y="1295401"/>
            <a:ext cx="34290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50000"/>
              </a:spcBef>
            </a:pPr>
            <a:r>
              <a:rPr lang="zh-CN" altLang="en-US" sz="3200">
                <a:solidFill>
                  <a:srgbClr val="FF0000"/>
                </a:solidFill>
                <a:ea typeface="黑体" panose="02010609060101010101" charset="-122"/>
              </a:rPr>
              <a:t>法定继承</a:t>
            </a:r>
          </a:p>
        </p:txBody>
      </p:sp>
      <p:pic>
        <p:nvPicPr>
          <p:cNvPr id="65542" name="Picture 9" descr="u=150276927,1019520180&amp;fm=27&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19160" y="4067970"/>
            <a:ext cx="1943100" cy="155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12"/>
          <p:cNvSpPr>
            <a:spLocks noChangeArrowheads="1"/>
          </p:cNvSpPr>
          <p:nvPr/>
        </p:nvSpPr>
        <p:spPr bwMode="auto">
          <a:xfrm>
            <a:off x="2087880" y="4067970"/>
            <a:ext cx="5486400" cy="25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marL="0" indent="0">
              <a:spcBef>
                <a:spcPct val="20000"/>
              </a:spcBef>
            </a:pPr>
            <a:endParaRPr lang="en-US" altLang="zh-CN" sz="1800" dirty="0">
              <a:latin typeface="微软雅黑" panose="020B0503020204020204" pitchFamily="34" charset="-122"/>
              <a:ea typeface="微软雅黑" panose="020B0503020204020204" pitchFamily="34" charset="-122"/>
            </a:endParaRPr>
          </a:p>
          <a:p>
            <a:pPr marL="0" indent="0">
              <a:spcBef>
                <a:spcPct val="20000"/>
              </a:spcBef>
            </a:pPr>
            <a:r>
              <a:rPr lang="zh-CN" altLang="en-US" sz="1800" dirty="0">
                <a:latin typeface="微软雅黑" panose="020B0503020204020204" pitchFamily="34" charset="-122"/>
                <a:ea typeface="微软雅黑" panose="020B0503020204020204" pitchFamily="34" charset="-122"/>
              </a:rPr>
              <a:t>代位继承人一般只能继承被代位继承人有权继承的遗产份额</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65540" name="Rectangle 12"/>
          <p:cNvSpPr>
            <a:spLocks noChangeArrowheads="1"/>
          </p:cNvSpPr>
          <p:nvPr/>
        </p:nvSpPr>
        <p:spPr bwMode="auto">
          <a:xfrm>
            <a:off x="1508760" y="2286001"/>
            <a:ext cx="9637776"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被继承人的子女先于被继承人死亡，由被继承人的子女的直系晚辈血亲代位继承。</a:t>
            </a:r>
            <a:endParaRPr lang="en-US" altLang="zh-CN"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被继承人的兄弟姐们先于被继承人死亡的，由被继承人的兄弟姐妹的子女代位继承。 </a:t>
            </a:r>
          </a:p>
          <a:p>
            <a:pPr algn="l" eaLnBrk="1" hangingPunct="1">
              <a:spcBef>
                <a:spcPct val="20000"/>
              </a:spcBef>
              <a:buFontTx/>
              <a:buChar char="•"/>
            </a:pPr>
            <a:endParaRPr lang="zh-CN" altLang="en-US" b="1" dirty="0"/>
          </a:p>
          <a:p>
            <a:pPr algn="l" eaLnBrk="1" hangingPunct="1">
              <a:spcBef>
                <a:spcPct val="20000"/>
              </a:spcBef>
              <a:buFontTx/>
              <a:buChar char="•"/>
            </a:pPr>
            <a:endParaRPr lang="en-US" altLang="zh-CN" b="1" dirty="0"/>
          </a:p>
        </p:txBody>
      </p:sp>
      <p:sp>
        <p:nvSpPr>
          <p:cNvPr id="65541" name="Text Box 7"/>
          <p:cNvSpPr txBox="1">
            <a:spLocks noChangeArrowheads="1"/>
          </p:cNvSpPr>
          <p:nvPr/>
        </p:nvSpPr>
        <p:spPr bwMode="auto">
          <a:xfrm>
            <a:off x="2438399" y="1295401"/>
            <a:ext cx="4183781"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50000"/>
              </a:spcBef>
            </a:pPr>
            <a:r>
              <a:rPr lang="zh-CN" altLang="en-US" sz="3200" dirty="0">
                <a:solidFill>
                  <a:srgbClr val="FF0000"/>
                </a:solidFill>
                <a:ea typeface="黑体" panose="02010609060101010101" charset="-122"/>
              </a:rPr>
              <a:t>法定继承</a:t>
            </a:r>
            <a:r>
              <a:rPr lang="en-US" altLang="zh-CN" sz="3200" dirty="0">
                <a:solidFill>
                  <a:srgbClr val="FF0000"/>
                </a:solidFill>
                <a:ea typeface="黑体" panose="02010609060101010101" charset="-122"/>
              </a:rPr>
              <a:t>——</a:t>
            </a:r>
            <a:r>
              <a:rPr lang="zh-CN" altLang="en-US" sz="3200" dirty="0">
                <a:solidFill>
                  <a:srgbClr val="FF0000"/>
                </a:solidFill>
                <a:ea typeface="黑体" panose="02010609060101010101" charset="-122"/>
              </a:rPr>
              <a:t>代位继承</a:t>
            </a:r>
          </a:p>
        </p:txBody>
      </p:sp>
      <p:pic>
        <p:nvPicPr>
          <p:cNvPr id="65542" name="Picture 9" descr="u=150276927,1019520180&amp;fm=27&amp;gp=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19160" y="4067970"/>
            <a:ext cx="1943100" cy="1554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12"/>
          <p:cNvSpPr>
            <a:spLocks noChangeArrowheads="1"/>
          </p:cNvSpPr>
          <p:nvPr/>
        </p:nvSpPr>
        <p:spPr bwMode="auto">
          <a:xfrm>
            <a:off x="2185416" y="4145280"/>
            <a:ext cx="6248400" cy="2592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立遗嘱人有完全民事行为能力。</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遗嘱是立遗嘱人的真实意思表示。</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形式合法。</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内容合法，如为缺乏劳动能力又没有生活来源的继承人保留必要的遗产份额。</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p:txBody>
      </p:sp>
      <p:sp>
        <p:nvSpPr>
          <p:cNvPr id="66564" name="Rectangle 12"/>
          <p:cNvSpPr>
            <a:spLocks noChangeArrowheads="1"/>
          </p:cNvSpPr>
          <p:nvPr/>
        </p:nvSpPr>
        <p:spPr bwMode="auto">
          <a:xfrm>
            <a:off x="1524000" y="2341722"/>
            <a:ext cx="9768840"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FontTx/>
              <a:buChar char="•"/>
            </a:pPr>
            <a:r>
              <a:rPr lang="zh-CN" altLang="en-US" sz="2000" dirty="0">
                <a:latin typeface="微软雅黑" panose="020B0503020204020204" pitchFamily="34" charset="-122"/>
                <a:ea typeface="微软雅黑" panose="020B0503020204020204" pitchFamily="34" charset="-122"/>
              </a:rPr>
              <a:t>按被继承人生前所立的遗嘱来确定遗产继承人以及遗产处理的继承方式。遗嘱继承人是法定继承人中的一人或数人。 </a:t>
            </a:r>
            <a:endParaRPr lang="en-US" altLang="zh-CN"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000" dirty="0">
                <a:latin typeface="微软雅黑" panose="020B0503020204020204" pitchFamily="34" charset="-122"/>
                <a:ea typeface="微软雅黑" panose="020B0503020204020204" pitchFamily="34" charset="-122"/>
              </a:rPr>
              <a:t>立有数份遗嘱，内容相抵触的，以</a:t>
            </a:r>
            <a:r>
              <a:rPr lang="zh-CN" altLang="en-US" sz="2000" dirty="0">
                <a:solidFill>
                  <a:srgbClr val="7030A0"/>
                </a:solidFill>
                <a:latin typeface="微软雅黑" panose="020B0503020204020204" pitchFamily="34" charset="-122"/>
                <a:ea typeface="微软雅黑" panose="020B0503020204020204" pitchFamily="34" charset="-122"/>
              </a:rPr>
              <a:t>最后的遗嘱</a:t>
            </a:r>
            <a:r>
              <a:rPr lang="zh-CN" altLang="en-US" sz="2000" dirty="0">
                <a:latin typeface="微软雅黑" panose="020B0503020204020204" pitchFamily="34" charset="-122"/>
                <a:ea typeface="微软雅黑" panose="020B0503020204020204" pitchFamily="34" charset="-122"/>
              </a:rPr>
              <a:t>为准</a:t>
            </a:r>
          </a:p>
          <a:p>
            <a:pPr marL="342900" indent="-342900">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r>
              <a:rPr lang="zh-CN" altLang="en-US" sz="2000" dirty="0">
                <a:latin typeface="微软雅黑" panose="020B0503020204020204" pitchFamily="34" charset="-122"/>
                <a:ea typeface="微软雅黑" panose="020B0503020204020204" pitchFamily="34" charset="-122"/>
              </a:rPr>
              <a:t>遗嘱的有效条件： </a:t>
            </a:r>
          </a:p>
          <a:p>
            <a:pPr marL="342900" indent="-342900">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marL="342900" indent="-342900">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p:txBody>
      </p:sp>
      <p:sp>
        <p:nvSpPr>
          <p:cNvPr id="66565" name="Text Box 5"/>
          <p:cNvSpPr txBox="1">
            <a:spLocks noChangeArrowheads="1"/>
          </p:cNvSpPr>
          <p:nvPr/>
        </p:nvSpPr>
        <p:spPr bwMode="auto">
          <a:xfrm>
            <a:off x="2438400" y="1295401"/>
            <a:ext cx="34290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50000"/>
              </a:spcBef>
            </a:pPr>
            <a:r>
              <a:rPr lang="zh-CN" altLang="en-US" sz="3200">
                <a:solidFill>
                  <a:srgbClr val="FF0000"/>
                </a:solidFill>
                <a:ea typeface="黑体" panose="02010609060101010101" charset="-122"/>
              </a:rPr>
              <a:t>遗嘱继承</a:t>
            </a:r>
          </a:p>
        </p:txBody>
      </p:sp>
      <p:pic>
        <p:nvPicPr>
          <p:cNvPr id="66566" name="Picture 7" descr="timg?image&amp;quality=80&amp;size=b9999_10000&amp;sec=1514093322491&amp;di=de10d9fe4e67f8eeadc3d779da35a4f7&amp;imgtype=0&amp;src=http%3A%2F%2Fpic"/>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448800" y="4300728"/>
            <a:ext cx="1485900" cy="1411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Text Box 5"/>
          <p:cNvSpPr txBox="1">
            <a:spLocks noChangeArrowheads="1"/>
          </p:cNvSpPr>
          <p:nvPr/>
        </p:nvSpPr>
        <p:spPr bwMode="auto">
          <a:xfrm>
            <a:off x="2057400" y="1219201"/>
            <a:ext cx="34290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50000"/>
              </a:spcBef>
            </a:pPr>
            <a:r>
              <a:rPr lang="zh-CN" altLang="en-US" sz="3200">
                <a:solidFill>
                  <a:srgbClr val="FF0000"/>
                </a:solidFill>
                <a:ea typeface="黑体" panose="02010609060101010101" charset="-122"/>
              </a:rPr>
              <a:t>遗赠</a:t>
            </a:r>
          </a:p>
        </p:txBody>
      </p:sp>
      <p:sp>
        <p:nvSpPr>
          <p:cNvPr id="67588" name="Rectangle 12"/>
          <p:cNvSpPr>
            <a:spLocks noChangeArrowheads="1"/>
          </p:cNvSpPr>
          <p:nvPr/>
        </p:nvSpPr>
        <p:spPr bwMode="auto">
          <a:xfrm>
            <a:off x="1124712" y="1828800"/>
            <a:ext cx="10250424"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公民以遗嘱的方式将其财产的一部分或全部赠与国家、集体组织、社会团体或法定继承人以外的人而于其死亡时发生法律效力的法律行为。</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遗赠的条件：</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b="1" dirty="0"/>
          </a:p>
          <a:p>
            <a:pPr algn="l" eaLnBrk="1" hangingPunct="1">
              <a:spcBef>
                <a:spcPct val="20000"/>
              </a:spcBef>
              <a:buFontTx/>
              <a:buChar char="•"/>
            </a:pPr>
            <a:endParaRPr lang="en-US" altLang="zh-CN" b="1" dirty="0"/>
          </a:p>
        </p:txBody>
      </p:sp>
      <p:pic>
        <p:nvPicPr>
          <p:cNvPr id="67589" name="Picture 8" descr="1468291563833_00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939785" y="3947160"/>
            <a:ext cx="1711325"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590" name="Rectangle 12"/>
          <p:cNvSpPr>
            <a:spLocks noChangeArrowheads="1"/>
          </p:cNvSpPr>
          <p:nvPr/>
        </p:nvSpPr>
        <p:spPr bwMode="auto">
          <a:xfrm>
            <a:off x="2086357" y="3450336"/>
            <a:ext cx="5105400" cy="327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遗赠是一种单方法律行为。遗赠人在立遗嘱时，不必征求受遗赠人的同意，即可在其遗嘱中作出遗赠。</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遗赠只要有遗赠人的真实意思表示，并且其他条件符合法律的规定，在遗赠人死亡之后即可生效。</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遗赠必须以遗嘱的方式进行，要符合订立遗嘱的法定条件。</a:t>
            </a:r>
          </a:p>
          <a:p>
            <a:pPr algn="l" eaLnBrk="1" hangingPunct="1">
              <a:spcBef>
                <a:spcPct val="20000"/>
              </a:spcBef>
              <a:buFontTx/>
              <a:buChar char="•"/>
            </a:pPr>
            <a:r>
              <a:rPr lang="zh-CN" altLang="en-US" sz="1800" dirty="0">
                <a:latin typeface="微软雅黑" panose="020B0503020204020204" pitchFamily="34" charset="-122"/>
                <a:ea typeface="微软雅黑" panose="020B0503020204020204" pitchFamily="34" charset="-122"/>
              </a:rPr>
              <a:t>遗赠在特定条件下可以附带条件。  </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 Box 3"/>
          <p:cNvSpPr txBox="1">
            <a:spLocks noChangeArrowheads="1"/>
          </p:cNvSpPr>
          <p:nvPr/>
        </p:nvSpPr>
        <p:spPr bwMode="auto">
          <a:xfrm>
            <a:off x="2694432" y="1725169"/>
            <a:ext cx="34290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spcBef>
                <a:spcPct val="50000"/>
              </a:spcBef>
            </a:pPr>
            <a:r>
              <a:rPr lang="zh-CN" altLang="en-US" sz="3200">
                <a:solidFill>
                  <a:srgbClr val="FF0000"/>
                </a:solidFill>
                <a:ea typeface="黑体" panose="02010609060101010101" charset="-122"/>
              </a:rPr>
              <a:t>遗赠扶养协议</a:t>
            </a:r>
          </a:p>
        </p:txBody>
      </p:sp>
      <p:sp>
        <p:nvSpPr>
          <p:cNvPr id="68612" name="Rectangle 12"/>
          <p:cNvSpPr>
            <a:spLocks noChangeArrowheads="1"/>
          </p:cNvSpPr>
          <p:nvPr/>
        </p:nvSpPr>
        <p:spPr bwMode="auto">
          <a:xfrm>
            <a:off x="1444752" y="2971800"/>
            <a:ext cx="5727192"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遗赠人与扶养人、集体所有制组织签定的有关遗赠扶养的协议。按照协议由扶养人或集体组织承担被扶养人生养死葬的义务，在被扶养人死后，由扶养人或集体组织取得被扶养人的遗产。</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r>
              <a:rPr lang="zh-CN" altLang="en-US" sz="2000" dirty="0">
                <a:latin typeface="微软雅黑" panose="020B0503020204020204" pitchFamily="34" charset="-122"/>
                <a:ea typeface="微软雅黑" panose="020B0503020204020204" pitchFamily="34" charset="-122"/>
              </a:rPr>
              <a:t>遗赠扶养协议的法律效力高于法定继承和遗嘱继承。</a:t>
            </a:r>
          </a:p>
          <a:p>
            <a:pPr algn="l" eaLnBrk="1" hangingPunct="1">
              <a:spcBef>
                <a:spcPct val="20000"/>
              </a:spcBef>
              <a:buFontTx/>
              <a:buChar char="•"/>
            </a:pPr>
            <a:endParaRPr lang="zh-CN" altLang="en-US" sz="2000" dirty="0">
              <a:latin typeface="微软雅黑" panose="020B0503020204020204" pitchFamily="34" charset="-122"/>
              <a:ea typeface="微软雅黑" panose="020B0503020204020204" pitchFamily="34" charset="-122"/>
            </a:endParaRPr>
          </a:p>
          <a:p>
            <a:pPr algn="l" eaLnBrk="1" hangingPunct="1">
              <a:spcBef>
                <a:spcPct val="20000"/>
              </a:spcBef>
              <a:buFontTx/>
              <a:buChar char="•"/>
            </a:pPr>
            <a:endParaRPr lang="zh-CN" altLang="en-US" b="1" dirty="0"/>
          </a:p>
          <a:p>
            <a:pPr algn="l" eaLnBrk="1" hangingPunct="1">
              <a:spcBef>
                <a:spcPct val="20000"/>
              </a:spcBef>
              <a:buFontTx/>
              <a:buChar char="•"/>
            </a:pPr>
            <a:endParaRPr lang="en-US" altLang="zh-CN" b="1" dirty="0"/>
          </a:p>
        </p:txBody>
      </p:sp>
      <p:pic>
        <p:nvPicPr>
          <p:cNvPr id="68613" name="Picture 6" descr="2015042413465155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077200" y="3282696"/>
            <a:ext cx="1836738"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body" idx="4294967295"/>
          </p:nvPr>
        </p:nvSpPr>
        <p:spPr>
          <a:xfrm>
            <a:off x="2253342" y="3429000"/>
            <a:ext cx="4531179" cy="3246438"/>
          </a:xfrm>
          <a:prstGeom prst="rect">
            <a:avLst/>
          </a:prstGeom>
          <a:noFill/>
        </p:spPr>
        <p:txBody>
          <a:bodyPr/>
          <a:lstStyle/>
          <a:p>
            <a:pPr eaLnBrk="1" hangingPunct="1">
              <a:lnSpc>
                <a:spcPct val="80000"/>
              </a:lnSpc>
            </a:pPr>
            <a:r>
              <a:rPr lang="zh-CN" altLang="en-US" sz="2000" dirty="0">
                <a:latin typeface="微软雅黑" panose="020B0503020204020204" pitchFamily="34" charset="-122"/>
                <a:ea typeface="微软雅黑" panose="020B0503020204020204" pitchFamily="34" charset="-122"/>
              </a:rPr>
              <a:t>知识产权指创造性智力成果的完成人或工商业标志的所有人依法享有的权利的总称。</a:t>
            </a:r>
          </a:p>
          <a:p>
            <a:pPr eaLnBrk="1" hangingPunct="1">
              <a:lnSpc>
                <a:spcPct val="8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80000"/>
              </a:lnSpc>
            </a:pPr>
            <a:r>
              <a:rPr lang="zh-CN" altLang="en-US" sz="2000" dirty="0">
                <a:latin typeface="微软雅黑" panose="020B0503020204020204" pitchFamily="34" charset="-122"/>
                <a:ea typeface="微软雅黑" panose="020B0503020204020204" pitchFamily="34" charset="-122"/>
              </a:rPr>
              <a:t>知识产权主要包括：著作权、专利权、商标权、商业秘密权等。</a:t>
            </a:r>
          </a:p>
          <a:p>
            <a:pPr eaLnBrk="1" hangingPunct="1">
              <a:lnSpc>
                <a:spcPct val="80000"/>
              </a:lnSpc>
            </a:pPr>
            <a:endParaRPr lang="zh-CN" altLang="en-US" sz="2400" b="1" dirty="0">
              <a:ea typeface="楷体_GB2312" panose="02010609030101010101" pitchFamily="49" charset="-122"/>
            </a:endParaRPr>
          </a:p>
          <a:p>
            <a:pPr eaLnBrk="1" hangingPunct="1">
              <a:lnSpc>
                <a:spcPct val="80000"/>
              </a:lnSpc>
            </a:pPr>
            <a:endParaRPr lang="en-US" altLang="zh-CN" sz="2400" b="1" dirty="0">
              <a:ea typeface="楷体_GB2312" panose="02010609030101010101" pitchFamily="49" charset="-122"/>
            </a:endParaRPr>
          </a:p>
        </p:txBody>
      </p:sp>
      <p:sp>
        <p:nvSpPr>
          <p:cNvPr id="69636" name="Rectangle 4"/>
          <p:cNvSpPr>
            <a:spLocks noChangeArrowheads="1"/>
          </p:cNvSpPr>
          <p:nvPr/>
        </p:nvSpPr>
        <p:spPr bwMode="auto">
          <a:xfrm>
            <a:off x="2438400" y="1676401"/>
            <a:ext cx="3657600"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zh-CN" altLang="en-US" sz="3200" b="1" dirty="0">
                <a:solidFill>
                  <a:srgbClr val="FF0000"/>
                </a:solidFill>
                <a:ea typeface="黑体" panose="02010609060101010101" charset="-122"/>
              </a:rPr>
              <a:t>（六）知识产权</a:t>
            </a:r>
          </a:p>
        </p:txBody>
      </p:sp>
      <p:pic>
        <p:nvPicPr>
          <p:cNvPr id="69637" name="Picture 7" descr="timg?image&amp;quality=80&amp;size=b9999_10000&amp;sec=1514093614285&amp;di=7a27f4929f39522224e1ff6294222598&amp;imgtype=0&amp;src=http%3A%2F%2Fstorag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80376" y="3703638"/>
            <a:ext cx="2552700" cy="153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idx="1"/>
          </p:nvPr>
        </p:nvSpPr>
        <p:spPr>
          <a:xfrm>
            <a:off x="1324356" y="2622911"/>
            <a:ext cx="7104888" cy="4525963"/>
          </a:xfrm>
          <a:noFill/>
        </p:spPr>
        <p:txBody>
          <a:bodyPr/>
          <a:lstStyle/>
          <a:p>
            <a:pPr eaLnBrk="1" hangingPunct="1"/>
            <a:endParaRPr lang="zh-CN" altLang="en-US"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无形财产权，是人类脑力劳动创造的非物质财富。</a:t>
            </a:r>
            <a:endParaRPr lang="en-US" altLang="zh-CN"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具有专有性和排他性，即知识产权为权利人专有，其他任何人未经权利人许可，不得加以使用。</a:t>
            </a:r>
            <a:endParaRPr lang="en-US" altLang="zh-CN"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具有地域性，任何一个国家法律所确认和保护的知识产权，除该国与他国签订双边条约或该国参加国际公约外，只在该国领域内发生法律效力。</a:t>
            </a:r>
            <a:endParaRPr lang="en-US" altLang="zh-CN" sz="2000" dirty="0">
              <a:latin typeface="微软雅黑" panose="020B0503020204020204" pitchFamily="34" charset="-122"/>
              <a:ea typeface="微软雅黑" panose="020B0503020204020204" pitchFamily="34" charset="-122"/>
            </a:endParaRPr>
          </a:p>
          <a:p>
            <a:pPr eaLnBrk="1" hangingPunct="1"/>
            <a:r>
              <a:rPr lang="zh-CN" altLang="en-US" sz="2000" dirty="0">
                <a:latin typeface="微软雅黑" panose="020B0503020204020204" pitchFamily="34" charset="-122"/>
                <a:ea typeface="微软雅黑" panose="020B0503020204020204" pitchFamily="34" charset="-122"/>
              </a:rPr>
              <a:t>具有时间性，只在特定期间内得到保护，期限届满后权利即告终止。</a:t>
            </a:r>
          </a:p>
          <a:p>
            <a:pPr eaLnBrk="1" hangingPunct="1"/>
            <a:endParaRPr lang="zh-CN" altLang="en-US" sz="2000" dirty="0">
              <a:latin typeface="微软雅黑" panose="020B0503020204020204" pitchFamily="34" charset="-122"/>
              <a:ea typeface="微软雅黑" panose="020B0503020204020204" pitchFamily="34" charset="-122"/>
            </a:endParaRPr>
          </a:p>
          <a:p>
            <a:pPr eaLnBrk="1" hangingPunct="1"/>
            <a:endParaRPr lang="en-US" altLang="zh-CN" sz="2000" dirty="0">
              <a:latin typeface="微软雅黑" panose="020B0503020204020204" pitchFamily="34" charset="-122"/>
              <a:ea typeface="微软雅黑" panose="020B0503020204020204" pitchFamily="34" charset="-122"/>
            </a:endParaRPr>
          </a:p>
        </p:txBody>
      </p:sp>
      <p:sp>
        <p:nvSpPr>
          <p:cNvPr id="77828" name="Rectangle 4"/>
          <p:cNvSpPr>
            <a:spLocks noChangeArrowheads="1"/>
          </p:cNvSpPr>
          <p:nvPr/>
        </p:nvSpPr>
        <p:spPr bwMode="auto">
          <a:xfrm>
            <a:off x="2286000" y="1423735"/>
            <a:ext cx="5181600"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spcBef>
                <a:spcPct val="20000"/>
              </a:spcBef>
            </a:pPr>
            <a:r>
              <a:rPr lang="zh-CN" altLang="en-US" sz="3200" b="1" dirty="0">
                <a:solidFill>
                  <a:srgbClr val="FF0000"/>
                </a:solidFill>
                <a:ea typeface="黑体" panose="02010609060101010101" charset="-122"/>
              </a:rPr>
              <a:t>知识产权的特点</a:t>
            </a:r>
          </a:p>
        </p:txBody>
      </p:sp>
      <p:pic>
        <p:nvPicPr>
          <p:cNvPr id="77829" name="Picture 6" descr="2005731033433304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067801" y="2514600"/>
            <a:ext cx="1914525" cy="3524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idx="1"/>
          </p:nvPr>
        </p:nvSpPr>
        <p:spPr>
          <a:xfrm>
            <a:off x="1161288" y="2197609"/>
            <a:ext cx="6687312" cy="4525963"/>
          </a:xfrm>
          <a:noFill/>
        </p:spPr>
        <p:txBody>
          <a:bodyPr/>
          <a:lstStyle/>
          <a:p>
            <a:pPr eaLnBrk="1" hangingPunct="1">
              <a:lnSpc>
                <a:spcPct val="90000"/>
              </a:lnSpc>
            </a:pPr>
            <a:r>
              <a:rPr lang="zh-CN" altLang="en-US" sz="2000" dirty="0">
                <a:solidFill>
                  <a:srgbClr val="008000"/>
                </a:solidFill>
                <a:latin typeface="微软雅黑" panose="020B0503020204020204" pitchFamily="34" charset="-122"/>
                <a:ea typeface="微软雅黑" panose="020B0503020204020204" pitchFamily="34" charset="-122"/>
              </a:rPr>
              <a:t>著作权</a:t>
            </a:r>
            <a:r>
              <a:rPr lang="zh-CN" altLang="en-US" sz="2000" dirty="0">
                <a:latin typeface="微软雅黑" panose="020B0503020204020204" pitchFamily="34" charset="-122"/>
                <a:ea typeface="微软雅黑" panose="020B0503020204020204" pitchFamily="34" charset="-122"/>
              </a:rPr>
              <a:t>是著作权人对其文学、艺术和科学作品依法享有的人身权和财产权。</a:t>
            </a:r>
          </a:p>
          <a:p>
            <a:pPr eaLnBrk="1" hangingPunct="1">
              <a:lnSpc>
                <a:spcPct val="90000"/>
              </a:lnSpc>
            </a:pPr>
            <a:r>
              <a:rPr lang="zh-CN" altLang="en-US" sz="2000" dirty="0">
                <a:solidFill>
                  <a:srgbClr val="008000"/>
                </a:solidFill>
                <a:latin typeface="微软雅黑" panose="020B0503020204020204" pitchFamily="34" charset="-122"/>
                <a:ea typeface="微软雅黑" panose="020B0503020204020204" pitchFamily="34" charset="-122"/>
              </a:rPr>
              <a:t>著作权的内容</a:t>
            </a:r>
            <a:r>
              <a:rPr lang="zh-CN" altLang="en-US" sz="2000" dirty="0">
                <a:latin typeface="微软雅黑" panose="020B0503020204020204" pitchFamily="34" charset="-122"/>
                <a:ea typeface="微软雅黑" panose="020B0503020204020204" pitchFamily="34" charset="-122"/>
              </a:rPr>
              <a:t>包括：发表权、署名权、修改权、保护作品完整权等人身权；以及复制权、发行权、出租权、展览权、表演权、放映权、广播权、信息网络传播权、摄制权、改编权、翻译权、汇编权等财产权。</a:t>
            </a:r>
          </a:p>
          <a:p>
            <a:pPr eaLnBrk="1" hangingPunct="1">
              <a:lnSpc>
                <a:spcPct val="90000"/>
              </a:lnSpc>
            </a:pPr>
            <a:r>
              <a:rPr lang="zh-CN" altLang="en-US" sz="2000" dirty="0">
                <a:solidFill>
                  <a:srgbClr val="008000"/>
                </a:solidFill>
                <a:latin typeface="微软雅黑" panose="020B0503020204020204" pitchFamily="34" charset="-122"/>
                <a:ea typeface="微软雅黑" panose="020B0503020204020204" pitchFamily="34" charset="-122"/>
              </a:rPr>
              <a:t>著作权法保护的对象</a:t>
            </a:r>
            <a:r>
              <a:rPr lang="zh-CN" altLang="en-US" sz="2000" dirty="0">
                <a:latin typeface="微软雅黑" panose="020B0503020204020204" pitchFamily="34" charset="-122"/>
                <a:ea typeface="微软雅黑" panose="020B0503020204020204" pitchFamily="34" charset="-122"/>
              </a:rPr>
              <a:t>包括以文学、艺术和自然科学、社会科学、工程技术等形式创作的作品，具体是：文字作品，口述作品，音乐、戏剧、曲艺、舞蹈、杂技艺术作品，美术、建筑作品，摄影作品，电影作品和以类似摄制电影的方法创作的作品，工程设计图、产品设计图、地图、示意图等图形作品和模型作品，计算机软件，法律、行政法规规定的其他作品。</a:t>
            </a:r>
          </a:p>
          <a:p>
            <a:pPr eaLnBrk="1" hangingPunct="1">
              <a:lnSpc>
                <a:spcPct val="90000"/>
              </a:lnSpc>
            </a:pPr>
            <a:endParaRPr lang="en-US" altLang="zh-CN" sz="2000" dirty="0">
              <a:latin typeface="微软雅黑" panose="020B0503020204020204" pitchFamily="34" charset="-122"/>
              <a:ea typeface="微软雅黑" panose="020B0503020204020204" pitchFamily="34" charset="-122"/>
            </a:endParaRPr>
          </a:p>
        </p:txBody>
      </p:sp>
      <p:sp>
        <p:nvSpPr>
          <p:cNvPr id="81924" name="Rectangle 4"/>
          <p:cNvSpPr>
            <a:spLocks noChangeArrowheads="1"/>
          </p:cNvSpPr>
          <p:nvPr/>
        </p:nvSpPr>
        <p:spPr bwMode="auto">
          <a:xfrm>
            <a:off x="2590800" y="1066801"/>
            <a:ext cx="2514600" cy="535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lnSpc>
                <a:spcPct val="90000"/>
              </a:lnSpc>
              <a:spcBef>
                <a:spcPct val="20000"/>
              </a:spcBef>
            </a:pPr>
            <a:r>
              <a:rPr lang="zh-CN" altLang="en-US" sz="3200" b="1">
                <a:solidFill>
                  <a:srgbClr val="FF0000"/>
                </a:solidFill>
                <a:ea typeface="黑体" panose="02010609060101010101" charset="-122"/>
              </a:rPr>
              <a:t>著作权</a:t>
            </a:r>
          </a:p>
        </p:txBody>
      </p:sp>
      <p:pic>
        <p:nvPicPr>
          <p:cNvPr id="81925" name="Picture 6" descr="1095735043100"/>
          <p:cNvPicPr>
            <a:picLocks noChangeAspect="1" noChangeArrowheads="1"/>
          </p:cNvPicPr>
          <p:nvPr/>
        </p:nvPicPr>
        <p:blipFill>
          <a:blip r:embed="rId2">
            <a:extLst>
              <a:ext uri="{28A0092B-C50C-407E-A947-70E740481C1C}">
                <a14:useLocalDpi xmlns:a14="http://schemas.microsoft.com/office/drawing/2010/main" xmlns="" val="0"/>
              </a:ext>
            </a:extLst>
          </a:blip>
          <a:srcRect r="70000"/>
          <a:stretch>
            <a:fillRect/>
          </a:stretch>
        </p:blipFill>
        <p:spPr bwMode="auto">
          <a:xfrm>
            <a:off x="8634984" y="2782824"/>
            <a:ext cx="182880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idx="1"/>
          </p:nvPr>
        </p:nvSpPr>
        <p:spPr>
          <a:xfrm>
            <a:off x="1170432" y="2395728"/>
            <a:ext cx="6388608" cy="3810000"/>
          </a:xfrm>
          <a:noFill/>
        </p:spPr>
        <p:txBody>
          <a:bodyPr/>
          <a:lstStyle/>
          <a:p>
            <a:pPr eaLnBrk="1" hangingPunct="1">
              <a:lnSpc>
                <a:spcPct val="90000"/>
              </a:lnSpc>
            </a:pPr>
            <a:r>
              <a:rPr lang="zh-CN" altLang="en-US" sz="2000" dirty="0">
                <a:latin typeface="微软雅黑" panose="020B0503020204020204" pitchFamily="34" charset="-122"/>
                <a:ea typeface="微软雅黑" panose="020B0503020204020204" pitchFamily="34" charset="-122"/>
              </a:rPr>
              <a:t>专利权是指国家依照法律规定，授予发明人、设计人或其所属单位对其发明创造在一定范围内依法享有的独占权利。</a:t>
            </a:r>
          </a:p>
          <a:p>
            <a:pPr eaLnBrk="1" hangingPunct="1">
              <a:lnSpc>
                <a:spcPct val="9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90000"/>
              </a:lnSpc>
            </a:pPr>
            <a:r>
              <a:rPr lang="zh-CN" altLang="en-US" sz="2000" dirty="0">
                <a:latin typeface="微软雅黑" panose="020B0503020204020204" pitchFamily="34" charset="-122"/>
                <a:ea typeface="微软雅黑" panose="020B0503020204020204" pitchFamily="34" charset="-122"/>
              </a:rPr>
              <a:t>专利权人的权利主要包括：专有实施权；转让权；许可权、放弃权和标记权。</a:t>
            </a:r>
          </a:p>
          <a:p>
            <a:pPr eaLnBrk="1" hangingPunct="1">
              <a:lnSpc>
                <a:spcPct val="90000"/>
              </a:lnSpc>
            </a:pPr>
            <a:endParaRPr lang="zh-CN" altLang="en-US" sz="2000" dirty="0">
              <a:latin typeface="微软雅黑" panose="020B0503020204020204" pitchFamily="34" charset="-122"/>
              <a:ea typeface="微软雅黑" panose="020B0503020204020204" pitchFamily="34" charset="-122"/>
            </a:endParaRPr>
          </a:p>
          <a:p>
            <a:pPr eaLnBrk="1" hangingPunct="1">
              <a:lnSpc>
                <a:spcPct val="90000"/>
              </a:lnSpc>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专利法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保护的对象是依照专利法可以授予专利的发明创造，包括发明、实用新型和外观设计。授予专利权的发明和实用新型，应当具备新颖性、创造性和实用性，外观设计应当具备新颖性和实用性。</a:t>
            </a:r>
          </a:p>
        </p:txBody>
      </p:sp>
      <p:sp>
        <p:nvSpPr>
          <p:cNvPr id="84996" name="Rectangle 4"/>
          <p:cNvSpPr>
            <a:spLocks noChangeArrowheads="1"/>
          </p:cNvSpPr>
          <p:nvPr/>
        </p:nvSpPr>
        <p:spPr bwMode="auto">
          <a:xfrm>
            <a:off x="2667001" y="1295400"/>
            <a:ext cx="1408113"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anose="02010609030101010101" pitchFamily="49" charset="-122"/>
              </a:defRPr>
            </a:lvl1pPr>
            <a:lvl2pPr marL="742950" indent="-285750">
              <a:defRPr sz="2400">
                <a:solidFill>
                  <a:schemeClr val="tx1"/>
                </a:solidFill>
                <a:latin typeface="Arial" panose="020B0604020202020204" pitchFamily="34" charset="0"/>
                <a:ea typeface="楷体_GB2312" panose="02010609030101010101" pitchFamily="49" charset="-122"/>
              </a:defRPr>
            </a:lvl2pPr>
            <a:lvl3pPr marL="1143000" indent="-228600">
              <a:defRPr sz="2400">
                <a:solidFill>
                  <a:schemeClr val="tx1"/>
                </a:solidFill>
                <a:latin typeface="Arial" panose="020B0604020202020204" pitchFamily="34" charset="0"/>
                <a:ea typeface="楷体_GB2312" panose="02010609030101010101" pitchFamily="49" charset="-122"/>
              </a:defRPr>
            </a:lvl3pPr>
            <a:lvl4pPr marL="1600200" indent="-228600">
              <a:defRPr sz="2400">
                <a:solidFill>
                  <a:schemeClr val="tx1"/>
                </a:solidFill>
                <a:latin typeface="Arial" panose="020B0604020202020204" pitchFamily="34" charset="0"/>
                <a:ea typeface="楷体_GB2312" panose="02010609030101010101" pitchFamily="49" charset="-122"/>
              </a:defRPr>
            </a:lvl4pPr>
            <a:lvl5pPr marL="2057400" indent="-228600">
              <a:defRPr sz="2400">
                <a:solidFill>
                  <a:schemeClr val="tx1"/>
                </a:solidFill>
                <a:latin typeface="Arial" panose="020B0604020202020204" pitchFamily="34" charset="0"/>
                <a:ea typeface="楷体_GB2312" panose="0201060903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楷体_GB2312" panose="02010609030101010101" pitchFamily="49" charset="-122"/>
              </a:defRPr>
            </a:lvl9pPr>
          </a:lstStyle>
          <a:p>
            <a:pPr algn="l" eaLnBrk="1" hangingPunct="1"/>
            <a:r>
              <a:rPr lang="zh-CN" altLang="en-US" sz="3200" b="1">
                <a:solidFill>
                  <a:srgbClr val="FF0000"/>
                </a:solidFill>
                <a:ea typeface="黑体" panose="02010609060101010101" charset="-122"/>
              </a:rPr>
              <a:t>专利权</a:t>
            </a:r>
          </a:p>
        </p:txBody>
      </p:sp>
      <p:pic>
        <p:nvPicPr>
          <p:cNvPr id="84997" name="Picture 6">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695944" y="3069336"/>
            <a:ext cx="1981200"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670"/>
  <p:tag name="MH" val="20150923145735"/>
  <p:tag name="MH_LIBRARY" val="GRAPHIC"/>
  <p:tag name="MH_TYPE" val="PageTitle"/>
  <p:tag name="MH_ORDER" val="PageTitle"/>
  <p:tag name="KSO_WM_UNIT_TYPE" val="a"/>
  <p:tag name="KSO_WM_UNIT_INDEX" val="1"/>
  <p:tag name="KSO_WM_UNIT_ID" val="custom464_13*a*1"/>
  <p:tag name="KSO_WM_UNIT_CLEAR" val="1"/>
  <p:tag name="KSO_WM_UNIT_LAYERLEVEL" val="1"/>
  <p:tag name="KSO_WM_UNIT_VALUE" val="50"/>
  <p:tag name="KSO_WM_UNIT_ISCONTENTSTITLE" val="0"/>
  <p:tag name="KSO_WM_UNIT_HIGHLIGHT" val="0"/>
  <p:tag name="KSO_WM_UNIT_COMPATIBLE" val="0"/>
  <p:tag name="KSO_WM_UNIT_PRESET_TEXT_INDEX" val="3"/>
  <p:tag name="KSO_WM_UNIT_PRESET_TEXT_LEN" val="17"/>
</p:tagLst>
</file>

<file path=ppt/tags/tag2.xml><?xml version="1.0" encoding="utf-8"?>
<p:tagLst xmlns:a="http://schemas.openxmlformats.org/drawingml/2006/main" xmlns:r="http://schemas.openxmlformats.org/officeDocument/2006/relationships" xmlns:p="http://schemas.openxmlformats.org/presentationml/2006/main">
  <p:tag name="POWER3D TRANSITION" val="DemoTumbling.p3d 2"/>
  <p:tag name="POWER3D OPTIONS" val="Medium "/>
  <p:tag name="POWER3D IMAGE0" val="PINBUMP.TGA"/>
  <p:tag name="POWER3D IMAGE1" val="PWRTRANS.TGA"/>
  <p:tag name="POWER3D SOUND" val="Tumbling Away"/>
</p:tagLst>
</file>

<file path=ppt/tags/tag3.xml><?xml version="1.0" encoding="utf-8"?>
<p:tagLst xmlns:a="http://schemas.openxmlformats.org/drawingml/2006/main" xmlns:r="http://schemas.openxmlformats.org/officeDocument/2006/relationships" xmlns:p="http://schemas.openxmlformats.org/presentationml/2006/main">
  <p:tag name="POWER3D TRANSITION" val="DemoTumbling.p3d 2"/>
  <p:tag name="POWER3D OPTIONS" val="Medium "/>
  <p:tag name="POWER3D IMAGE0" val="PINBUMP.TGA"/>
  <p:tag name="POWER3D IMAGE1" val="PWRTRANS.TGA"/>
  <p:tag name="POWER3D SOUND" val="Tumbling Away"/>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11413</Words>
  <Application>WPS 演示</Application>
  <PresentationFormat>自定义</PresentationFormat>
  <Paragraphs>1009</Paragraphs>
  <Slides>160</Slides>
  <Notes>0</Notes>
  <HiddenSlides>0</HiddenSlides>
  <MMClips>0</MMClips>
  <ScaleCrop>false</ScaleCrop>
  <HeadingPairs>
    <vt:vector size="4" baseType="variant">
      <vt:variant>
        <vt:lpstr>主题</vt:lpstr>
      </vt:variant>
      <vt:variant>
        <vt:i4>1</vt:i4>
      </vt:variant>
      <vt:variant>
        <vt:lpstr>幻灯片标题</vt:lpstr>
      </vt:variant>
      <vt:variant>
        <vt:i4>160</vt:i4>
      </vt:variant>
    </vt:vector>
  </HeadingPairs>
  <TitlesOfParts>
    <vt:vector size="161" baseType="lpstr">
      <vt:lpstr>Office 主题​​</vt:lpstr>
      <vt:lpstr>第十一讲  自觉尊法学法守法用法</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 </vt:lpstr>
      <vt:lpstr>幻灯片 32</vt:lpstr>
      <vt:lpstr>夫妻财产的约定合法吗？ </vt:lpstr>
      <vt:lpstr>公平原则</vt:lpstr>
      <vt:lpstr>幻灯片 35</vt:lpstr>
      <vt:lpstr>诚实信用原则</vt:lpstr>
      <vt:lpstr>可撤销的婚姻</vt:lpstr>
      <vt:lpstr>幻灯片 38</vt:lpstr>
      <vt:lpstr>守法和公序良俗原则</vt:lpstr>
      <vt:lpstr>幻灯片 40</vt:lpstr>
      <vt:lpstr>幻灯片 41</vt:lpstr>
      <vt:lpstr>绿色原则</vt:lpstr>
      <vt:lpstr>环境污染民事公益诉讼案</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考试作弊入刑</vt:lpstr>
      <vt:lpstr>高空抛物入刑</vt:lpstr>
      <vt:lpstr>罪刑相当原则</vt:lpstr>
      <vt:lpstr>幻灯片 114</vt:lpstr>
      <vt:lpstr>适用刑法人人平等原则</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销售假药罪</vt:lpstr>
      <vt:lpstr>幻灯片 128</vt:lpstr>
      <vt:lpstr>幻灯片 129</vt:lpstr>
      <vt:lpstr>完全无刑事责任能力</vt:lpstr>
      <vt:lpstr>相对无刑事责任能力</vt:lpstr>
      <vt:lpstr>幻灯片 132</vt:lpstr>
      <vt:lpstr>减轻刑事责任能力</vt:lpstr>
      <vt:lpstr>幻灯片 134</vt:lpstr>
      <vt:lpstr>犯罪的主观方面</vt:lpstr>
      <vt:lpstr>直接 故意</vt:lpstr>
      <vt:lpstr>间接 故意</vt:lpstr>
      <vt:lpstr>过于 自信的过失</vt:lpstr>
      <vt:lpstr>疏忽 大意的过失</vt:lpstr>
      <vt:lpstr>犯罪目的</vt:lpstr>
      <vt:lpstr>犯罪动机</vt:lpstr>
      <vt:lpstr>幻灯片 142</vt:lpstr>
      <vt:lpstr>幻灯片 143</vt:lpstr>
      <vt:lpstr>幻灯片 144</vt:lpstr>
      <vt:lpstr>幻灯片 145</vt:lpstr>
      <vt:lpstr>幻灯片 146</vt:lpstr>
      <vt:lpstr>幻灯片 147</vt:lpstr>
      <vt:lpstr>正当防卫 </vt:lpstr>
      <vt:lpstr>昆山反杀案</vt:lpstr>
      <vt:lpstr>幻灯片 150</vt:lpstr>
      <vt:lpstr>幻灯片 151</vt:lpstr>
      <vt:lpstr>幻灯片 152</vt:lpstr>
      <vt:lpstr>幻灯片 153</vt:lpstr>
      <vt:lpstr>幻灯片 154</vt:lpstr>
      <vt:lpstr>幻灯片 155</vt:lpstr>
      <vt:lpstr>幻灯片 156</vt:lpstr>
      <vt:lpstr>幻灯片 157</vt:lpstr>
      <vt:lpstr>幻灯片 158</vt:lpstr>
      <vt:lpstr>参考书目</vt:lpstr>
      <vt:lpstr>思考题</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lenovo</cp:lastModifiedBy>
  <cp:revision>240</cp:revision>
  <dcterms:created xsi:type="dcterms:W3CDTF">2018-10-12T13:05:00Z</dcterms:created>
  <dcterms:modified xsi:type="dcterms:W3CDTF">2022-12-04T04:01:36Z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2052-10.8.0.6058</vt:lpwstr>
  </property>
</Properties>
</file>